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2"/>
  </p:notesMasterIdLst>
  <p:sldIdLst>
    <p:sldId id="352" r:id="rId2"/>
    <p:sldId id="353" r:id="rId3"/>
    <p:sldId id="354" r:id="rId4"/>
    <p:sldId id="355" r:id="rId5"/>
    <p:sldId id="268" r:id="rId6"/>
    <p:sldId id="269" r:id="rId7"/>
    <p:sldId id="270" r:id="rId8"/>
    <p:sldId id="271" r:id="rId9"/>
    <p:sldId id="272" r:id="rId10"/>
    <p:sldId id="273" r:id="rId11"/>
    <p:sldId id="274" r:id="rId12"/>
    <p:sldId id="275" r:id="rId13"/>
    <p:sldId id="351" r:id="rId14"/>
    <p:sldId id="276" r:id="rId15"/>
    <p:sldId id="277" r:id="rId16"/>
    <p:sldId id="278" r:id="rId17"/>
    <p:sldId id="279" r:id="rId18"/>
    <p:sldId id="280" r:id="rId19"/>
    <p:sldId id="281" r:id="rId20"/>
    <p:sldId id="282" r:id="rId21"/>
    <p:sldId id="283" r:id="rId22"/>
    <p:sldId id="284" r:id="rId23"/>
    <p:sldId id="285" r:id="rId24"/>
    <p:sldId id="286" r:id="rId25"/>
    <p:sldId id="35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20"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73" r:id="rId61"/>
    <p:sldId id="374" r:id="rId62"/>
    <p:sldId id="375" r:id="rId63"/>
    <p:sldId id="376" r:id="rId64"/>
    <p:sldId id="377" r:id="rId65"/>
    <p:sldId id="378" r:id="rId66"/>
    <p:sldId id="379" r:id="rId67"/>
    <p:sldId id="380" r:id="rId68"/>
    <p:sldId id="381" r:id="rId69"/>
    <p:sldId id="321" r:id="rId70"/>
    <p:sldId id="322" r:id="rId71"/>
    <p:sldId id="323" r:id="rId72"/>
    <p:sldId id="324" r:id="rId73"/>
    <p:sldId id="325" r:id="rId74"/>
    <p:sldId id="327" r:id="rId75"/>
    <p:sldId id="328" r:id="rId76"/>
    <p:sldId id="342" r:id="rId77"/>
    <p:sldId id="343" r:id="rId78"/>
    <p:sldId id="344" r:id="rId79"/>
    <p:sldId id="345" r:id="rId80"/>
    <p:sldId id="350" r:id="rId81"/>
    <p:sldId id="346" r:id="rId82"/>
    <p:sldId id="347" r:id="rId83"/>
    <p:sldId id="348" r:id="rId84"/>
    <p:sldId id="329" r:id="rId85"/>
    <p:sldId id="330" r:id="rId86"/>
    <p:sldId id="331" r:id="rId87"/>
    <p:sldId id="332" r:id="rId88"/>
    <p:sldId id="333" r:id="rId89"/>
    <p:sldId id="334" r:id="rId90"/>
    <p:sldId id="335" r:id="rId91"/>
    <p:sldId id="340" r:id="rId92"/>
    <p:sldId id="341" r:id="rId93"/>
    <p:sldId id="337" r:id="rId94"/>
    <p:sldId id="338"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72" r:id="rId108"/>
    <p:sldId id="369" r:id="rId109"/>
    <p:sldId id="370" r:id="rId110"/>
    <p:sldId id="371" r:id="rId1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ốt nghiệp" id="{21DCFE9C-7215-4772-BEC7-0BE2BCC8B400}">
          <p14:sldIdLst>
            <p14:sldId id="352"/>
            <p14:sldId id="353"/>
            <p14:sldId id="354"/>
            <p14:sldId id="355"/>
            <p14:sldId id="268"/>
            <p14:sldId id="269"/>
            <p14:sldId id="270"/>
            <p14:sldId id="271"/>
            <p14:sldId id="272"/>
            <p14:sldId id="273"/>
            <p14:sldId id="274"/>
            <p14:sldId id="275"/>
            <p14:sldId id="351"/>
            <p14:sldId id="276"/>
            <p14:sldId id="277"/>
            <p14:sldId id="278"/>
            <p14:sldId id="279"/>
            <p14:sldId id="280"/>
            <p14:sldId id="281"/>
            <p14:sldId id="282"/>
            <p14:sldId id="283"/>
            <p14:sldId id="284"/>
            <p14:sldId id="285"/>
            <p14:sldId id="286"/>
            <p14:sldId id="356"/>
          </p14:sldIdLst>
        </p14:section>
        <p14:section name="Đề pretest" id="{A9DC9FBC-60CC-4C61-B848-48A15D910B8D}">
          <p14:sldIdLst>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20"/>
            <p14:sldId id="306"/>
            <p14:sldId id="307"/>
            <p14:sldId id="308"/>
            <p14:sldId id="309"/>
            <p14:sldId id="310"/>
            <p14:sldId id="311"/>
            <p14:sldId id="312"/>
            <p14:sldId id="313"/>
            <p14:sldId id="314"/>
            <p14:sldId id="315"/>
            <p14:sldId id="316"/>
            <p14:sldId id="317"/>
            <p14:sldId id="318"/>
            <p14:sldId id="319"/>
            <p14:sldId id="373"/>
            <p14:sldId id="374"/>
            <p14:sldId id="375"/>
            <p14:sldId id="376"/>
            <p14:sldId id="377"/>
            <p14:sldId id="378"/>
            <p14:sldId id="379"/>
            <p14:sldId id="380"/>
            <p14:sldId id="381"/>
            <p14:sldId id="321"/>
            <p14:sldId id="322"/>
            <p14:sldId id="323"/>
            <p14:sldId id="324"/>
            <p14:sldId id="325"/>
            <p14:sldId id="327"/>
            <p14:sldId id="328"/>
            <p14:sldId id="342"/>
            <p14:sldId id="343"/>
            <p14:sldId id="344"/>
            <p14:sldId id="345"/>
            <p14:sldId id="350"/>
            <p14:sldId id="346"/>
            <p14:sldId id="347"/>
            <p14:sldId id="348"/>
            <p14:sldId id="329"/>
            <p14:sldId id="330"/>
            <p14:sldId id="331"/>
            <p14:sldId id="332"/>
            <p14:sldId id="333"/>
            <p14:sldId id="334"/>
            <p14:sldId id="335"/>
            <p14:sldId id="340"/>
            <p14:sldId id="341"/>
            <p14:sldId id="337"/>
            <p14:sldId id="338"/>
          </p14:sldIdLst>
        </p14:section>
        <p14:section name="Đề linh tinh" id="{27991882-8012-4CAB-8E50-78AFA1D42D22}">
          <p14:sldIdLst>
            <p14:sldId id="357"/>
            <p14:sldId id="358"/>
            <p14:sldId id="359"/>
            <p14:sldId id="360"/>
            <p14:sldId id="361"/>
            <p14:sldId id="362"/>
            <p14:sldId id="363"/>
            <p14:sldId id="364"/>
            <p14:sldId id="365"/>
            <p14:sldId id="366"/>
            <p14:sldId id="367"/>
            <p14:sldId id="368"/>
            <p14:sldId id="372"/>
            <p14:sldId id="369"/>
            <p14:sldId id="370"/>
            <p14:sldId id="3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778C2F-4389-4856-8C4B-BBE4277477E8}" v="1" dt="2021-11-23T13:10:05.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94" autoAdjust="0"/>
    <p:restoredTop sz="90813" autoAdjust="0"/>
  </p:normalViewPr>
  <p:slideViewPr>
    <p:cSldViewPr snapToGrid="0">
      <p:cViewPr varScale="1">
        <p:scale>
          <a:sx n="113" d="100"/>
          <a:sy n="113" d="100"/>
        </p:scale>
        <p:origin x="1092" y="1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Van Thanh" userId="397c937a-6631-46d4-ab7f-15d71e973788" providerId="ADAL" clId="{938BF7D0-5FE0-492C-AE02-2715ED0709A6}"/>
    <pc:docChg chg="modSld">
      <pc:chgData name="Nguyen Van Thanh" userId="397c937a-6631-46d4-ab7f-15d71e973788" providerId="ADAL" clId="{938BF7D0-5FE0-492C-AE02-2715ED0709A6}" dt="2021-10-31T01:55:01.693" v="1" actId="20577"/>
      <pc:docMkLst>
        <pc:docMk/>
      </pc:docMkLst>
      <pc:sldChg chg="modNotesTx">
        <pc:chgData name="Nguyen Van Thanh" userId="397c937a-6631-46d4-ab7f-15d71e973788" providerId="ADAL" clId="{938BF7D0-5FE0-492C-AE02-2715ED0709A6}" dt="2021-10-31T01:55:01.693" v="1" actId="20577"/>
        <pc:sldMkLst>
          <pc:docMk/>
          <pc:sldMk cId="104142924" sldId="342"/>
        </pc:sldMkLst>
      </pc:sldChg>
    </pc:docChg>
  </pc:docChgLst>
  <pc:docChgLst>
    <pc:chgData name="Nguyen Bui Trong Tin" userId="e8b171ad-d98b-49d5-bbe6-f86bd94206fe" providerId="ADAL" clId="{FE154A06-6201-465B-871E-D1F4B682C521}"/>
    <pc:docChg chg="undo custSel addSld delSld modSld">
      <pc:chgData name="Nguyen Bui Trong Tin" userId="e8b171ad-d98b-49d5-bbe6-f86bd94206fe" providerId="ADAL" clId="{FE154A06-6201-465B-871E-D1F4B682C521}" dt="2021-05-28T11:15:57.769" v="401" actId="20577"/>
      <pc:docMkLst>
        <pc:docMk/>
      </pc:docMkLst>
      <pc:sldChg chg="modNotesTx">
        <pc:chgData name="Nguyen Bui Trong Tin" userId="e8b171ad-d98b-49d5-bbe6-f86bd94206fe" providerId="ADAL" clId="{FE154A06-6201-465B-871E-D1F4B682C521}" dt="2021-05-27T16:55:18.864" v="22" actId="20577"/>
        <pc:sldMkLst>
          <pc:docMk/>
          <pc:sldMk cId="1495374394" sldId="256"/>
        </pc:sldMkLst>
      </pc:sldChg>
      <pc:sldChg chg="modNotesTx">
        <pc:chgData name="Nguyen Bui Trong Tin" userId="e8b171ad-d98b-49d5-bbe6-f86bd94206fe" providerId="ADAL" clId="{FE154A06-6201-465B-871E-D1F4B682C521}" dt="2021-05-27T16:55:22.583" v="23"/>
        <pc:sldMkLst>
          <pc:docMk/>
          <pc:sldMk cId="2876239378" sldId="257"/>
        </pc:sldMkLst>
      </pc:sldChg>
      <pc:sldChg chg="modNotesTx">
        <pc:chgData name="Nguyen Bui Trong Tin" userId="e8b171ad-d98b-49d5-bbe6-f86bd94206fe" providerId="ADAL" clId="{FE154A06-6201-465B-871E-D1F4B682C521}" dt="2021-05-27T16:55:24.683" v="24"/>
        <pc:sldMkLst>
          <pc:docMk/>
          <pc:sldMk cId="1385030760" sldId="258"/>
        </pc:sldMkLst>
      </pc:sldChg>
      <pc:sldChg chg="modNotesTx">
        <pc:chgData name="Nguyen Bui Trong Tin" userId="e8b171ad-d98b-49d5-bbe6-f86bd94206fe" providerId="ADAL" clId="{FE154A06-6201-465B-871E-D1F4B682C521}" dt="2021-05-27T16:55:26.753" v="25"/>
        <pc:sldMkLst>
          <pc:docMk/>
          <pc:sldMk cId="1502579555" sldId="259"/>
        </pc:sldMkLst>
      </pc:sldChg>
      <pc:sldChg chg="modNotesTx">
        <pc:chgData name="Nguyen Bui Trong Tin" userId="e8b171ad-d98b-49d5-bbe6-f86bd94206fe" providerId="ADAL" clId="{FE154A06-6201-465B-871E-D1F4B682C521}" dt="2021-05-27T16:55:28.533" v="26"/>
        <pc:sldMkLst>
          <pc:docMk/>
          <pc:sldMk cId="4237374391" sldId="260"/>
        </pc:sldMkLst>
      </pc:sldChg>
      <pc:sldChg chg="modNotesTx">
        <pc:chgData name="Nguyen Bui Trong Tin" userId="e8b171ad-d98b-49d5-bbe6-f86bd94206fe" providerId="ADAL" clId="{FE154A06-6201-465B-871E-D1F4B682C521}" dt="2021-05-27T16:55:31.283" v="27"/>
        <pc:sldMkLst>
          <pc:docMk/>
          <pc:sldMk cId="2542749168" sldId="261"/>
        </pc:sldMkLst>
      </pc:sldChg>
      <pc:sldChg chg="modNotesTx">
        <pc:chgData name="Nguyen Bui Trong Tin" userId="e8b171ad-d98b-49d5-bbe6-f86bd94206fe" providerId="ADAL" clId="{FE154A06-6201-465B-871E-D1F4B682C521}" dt="2021-05-27T16:55:52.023" v="44"/>
        <pc:sldMkLst>
          <pc:docMk/>
          <pc:sldMk cId="2693561707" sldId="262"/>
        </pc:sldMkLst>
      </pc:sldChg>
      <pc:sldChg chg="modNotesTx">
        <pc:chgData name="Nguyen Bui Trong Tin" userId="e8b171ad-d98b-49d5-bbe6-f86bd94206fe" providerId="ADAL" clId="{FE154A06-6201-465B-871E-D1F4B682C521}" dt="2021-05-27T16:55:46.393" v="43" actId="113"/>
        <pc:sldMkLst>
          <pc:docMk/>
          <pc:sldMk cId="919847834" sldId="263"/>
        </pc:sldMkLst>
      </pc:sldChg>
      <pc:sldChg chg="addSp delSp modSp mod modNotesTx">
        <pc:chgData name="Nguyen Bui Trong Tin" userId="e8b171ad-d98b-49d5-bbe6-f86bd94206fe" providerId="ADAL" clId="{FE154A06-6201-465B-871E-D1F4B682C521}" dt="2021-05-28T11:04:10.937" v="257" actId="1076"/>
        <pc:sldMkLst>
          <pc:docMk/>
          <pc:sldMk cId="416175474" sldId="264"/>
        </pc:sldMkLst>
        <pc:spChg chg="mod">
          <ac:chgData name="Nguyen Bui Trong Tin" userId="e8b171ad-d98b-49d5-bbe6-f86bd94206fe" providerId="ADAL" clId="{FE154A06-6201-465B-871E-D1F4B682C521}" dt="2021-05-28T11:03:45.439" v="251" actId="20577"/>
          <ac:spMkLst>
            <pc:docMk/>
            <pc:sldMk cId="416175474" sldId="264"/>
            <ac:spMk id="3" creationId="{139D5992-74CA-4E5E-831D-1F8F99FB57FF}"/>
          </ac:spMkLst>
        </pc:spChg>
        <pc:spChg chg="add del mod">
          <ac:chgData name="Nguyen Bui Trong Tin" userId="e8b171ad-d98b-49d5-bbe6-f86bd94206fe" providerId="ADAL" clId="{FE154A06-6201-465B-871E-D1F4B682C521}" dt="2021-05-27T16:56:19.443" v="55"/>
          <ac:spMkLst>
            <pc:docMk/>
            <pc:sldMk cId="416175474" sldId="264"/>
            <ac:spMk id="4" creationId="{AF1A0259-1D89-4DC9-8E40-1D5383FDAECC}"/>
          </ac:spMkLst>
        </pc:spChg>
        <pc:picChg chg="add del mod">
          <ac:chgData name="Nguyen Bui Trong Tin" userId="e8b171ad-d98b-49d5-bbe6-f86bd94206fe" providerId="ADAL" clId="{FE154A06-6201-465B-871E-D1F4B682C521}" dt="2021-05-28T11:04:04.749" v="255" actId="478"/>
          <ac:picMkLst>
            <pc:docMk/>
            <pc:sldMk cId="416175474" sldId="264"/>
            <ac:picMk id="2" creationId="{56930C24-7290-43B2-80F7-5B51C2382184}"/>
          </ac:picMkLst>
        </pc:picChg>
        <pc:picChg chg="add mod">
          <ac:chgData name="Nguyen Bui Trong Tin" userId="e8b171ad-d98b-49d5-bbe6-f86bd94206fe" providerId="ADAL" clId="{FE154A06-6201-465B-871E-D1F4B682C521}" dt="2021-05-28T11:04:10.937" v="257" actId="1076"/>
          <ac:picMkLst>
            <pc:docMk/>
            <pc:sldMk cId="416175474" sldId="264"/>
            <ac:picMk id="4" creationId="{80BAA1A8-A717-4023-9B4E-862CA385B6B7}"/>
          </ac:picMkLst>
        </pc:picChg>
        <pc:picChg chg="add mod">
          <ac:chgData name="Nguyen Bui Trong Tin" userId="e8b171ad-d98b-49d5-bbe6-f86bd94206fe" providerId="ADAL" clId="{FE154A06-6201-465B-871E-D1F4B682C521}" dt="2021-05-27T17:18:23.163" v="204" actId="1076"/>
          <ac:picMkLst>
            <pc:docMk/>
            <pc:sldMk cId="416175474" sldId="264"/>
            <ac:picMk id="5" creationId="{5EBBE53E-651A-47EC-A4C9-417039D2AD2B}"/>
          </ac:picMkLst>
        </pc:picChg>
      </pc:sldChg>
      <pc:sldChg chg="del">
        <pc:chgData name="Nguyen Bui Trong Tin" userId="e8b171ad-d98b-49d5-bbe6-f86bd94206fe" providerId="ADAL" clId="{FE154A06-6201-465B-871E-D1F4B682C521}" dt="2021-05-27T17:02:23.402" v="108" actId="47"/>
        <pc:sldMkLst>
          <pc:docMk/>
          <pc:sldMk cId="349773366" sldId="265"/>
        </pc:sldMkLst>
      </pc:sldChg>
      <pc:sldChg chg="addSp delSp modSp mod modNotesTx">
        <pc:chgData name="Nguyen Bui Trong Tin" userId="e8b171ad-d98b-49d5-bbe6-f86bd94206fe" providerId="ADAL" clId="{FE154A06-6201-465B-871E-D1F4B682C521}" dt="2021-05-28T11:14:04.380" v="357" actId="20577"/>
        <pc:sldMkLst>
          <pc:docMk/>
          <pc:sldMk cId="3186130772" sldId="266"/>
        </pc:sldMkLst>
        <pc:spChg chg="mod">
          <ac:chgData name="Nguyen Bui Trong Tin" userId="e8b171ad-d98b-49d5-bbe6-f86bd94206fe" providerId="ADAL" clId="{FE154A06-6201-465B-871E-D1F4B682C521}" dt="2021-05-28T11:14:04.380" v="357" actId="20577"/>
          <ac:spMkLst>
            <pc:docMk/>
            <pc:sldMk cId="3186130772" sldId="266"/>
            <ac:spMk id="3" creationId="{139D5992-74CA-4E5E-831D-1F8F99FB57FF}"/>
          </ac:spMkLst>
        </pc:spChg>
        <pc:picChg chg="add del">
          <ac:chgData name="Nguyen Bui Trong Tin" userId="e8b171ad-d98b-49d5-bbe6-f86bd94206fe" providerId="ADAL" clId="{FE154A06-6201-465B-871E-D1F4B682C521}" dt="2021-05-27T17:13:02.712" v="165" actId="478"/>
          <ac:picMkLst>
            <pc:docMk/>
            <pc:sldMk cId="3186130772" sldId="266"/>
            <ac:picMk id="2" creationId="{A8D9268D-79C4-4258-9F00-5F7A629E0EDC}"/>
          </ac:picMkLst>
        </pc:picChg>
        <pc:picChg chg="add mod">
          <ac:chgData name="Nguyen Bui Trong Tin" userId="e8b171ad-d98b-49d5-bbe6-f86bd94206fe" providerId="ADAL" clId="{FE154A06-6201-465B-871E-D1F4B682C521}" dt="2021-05-27T17:13:45.753" v="169" actId="14100"/>
          <ac:picMkLst>
            <pc:docMk/>
            <pc:sldMk cId="3186130772" sldId="266"/>
            <ac:picMk id="4" creationId="{0FFF990F-D300-4976-906B-CE9288C87F76}"/>
          </ac:picMkLst>
        </pc:picChg>
      </pc:sldChg>
      <pc:sldChg chg="addSp modSp mod modNotesTx">
        <pc:chgData name="Nguyen Bui Trong Tin" userId="e8b171ad-d98b-49d5-bbe6-f86bd94206fe" providerId="ADAL" clId="{FE154A06-6201-465B-871E-D1F4B682C521}" dt="2021-05-28T11:15:33.293" v="394" actId="20577"/>
        <pc:sldMkLst>
          <pc:docMk/>
          <pc:sldMk cId="1726459742" sldId="267"/>
        </pc:sldMkLst>
        <pc:spChg chg="mod">
          <ac:chgData name="Nguyen Bui Trong Tin" userId="e8b171ad-d98b-49d5-bbe6-f86bd94206fe" providerId="ADAL" clId="{FE154A06-6201-465B-871E-D1F4B682C521}" dt="2021-05-28T11:15:33.293" v="394" actId="20577"/>
          <ac:spMkLst>
            <pc:docMk/>
            <pc:sldMk cId="1726459742" sldId="267"/>
            <ac:spMk id="3" creationId="{139D5992-74CA-4E5E-831D-1F8F99FB57FF}"/>
          </ac:spMkLst>
        </pc:spChg>
        <pc:picChg chg="add mod">
          <ac:chgData name="Nguyen Bui Trong Tin" userId="e8b171ad-d98b-49d5-bbe6-f86bd94206fe" providerId="ADAL" clId="{FE154A06-6201-465B-871E-D1F4B682C521}" dt="2021-05-27T17:16:08.147" v="196" actId="14100"/>
          <ac:picMkLst>
            <pc:docMk/>
            <pc:sldMk cId="1726459742" sldId="267"/>
            <ac:picMk id="2" creationId="{D0F56FAB-9918-4A00-A22B-753A6FDD8E7C}"/>
          </ac:picMkLst>
        </pc:picChg>
      </pc:sldChg>
      <pc:sldChg chg="addSp modSp add mod">
        <pc:chgData name="Nguyen Bui Trong Tin" userId="e8b171ad-d98b-49d5-bbe6-f86bd94206fe" providerId="ADAL" clId="{FE154A06-6201-465B-871E-D1F4B682C521}" dt="2021-05-28T11:05:03.516" v="258" actId="20577"/>
        <pc:sldMkLst>
          <pc:docMk/>
          <pc:sldMk cId="3165844236" sldId="269"/>
        </pc:sldMkLst>
        <pc:spChg chg="mod">
          <ac:chgData name="Nguyen Bui Trong Tin" userId="e8b171ad-d98b-49d5-bbe6-f86bd94206fe" providerId="ADAL" clId="{FE154A06-6201-465B-871E-D1F4B682C521}" dt="2021-05-28T11:05:03.516" v="258" actId="20577"/>
          <ac:spMkLst>
            <pc:docMk/>
            <pc:sldMk cId="3165844236" sldId="269"/>
            <ac:spMk id="3" creationId="{139D5992-74CA-4E5E-831D-1F8F99FB57FF}"/>
          </ac:spMkLst>
        </pc:spChg>
        <pc:picChg chg="add mod">
          <ac:chgData name="Nguyen Bui Trong Tin" userId="e8b171ad-d98b-49d5-bbe6-f86bd94206fe" providerId="ADAL" clId="{FE154A06-6201-465B-871E-D1F4B682C521}" dt="2021-05-27T16:57:32.463" v="66" actId="14100"/>
          <ac:picMkLst>
            <pc:docMk/>
            <pc:sldMk cId="3165844236" sldId="269"/>
            <ac:picMk id="2" creationId="{01946D2D-A3EF-4392-9898-332A7AF5CD4D}"/>
          </ac:picMkLst>
        </pc:picChg>
      </pc:sldChg>
      <pc:sldChg chg="addSp modSp add mod modNotesTx">
        <pc:chgData name="Nguyen Bui Trong Tin" userId="e8b171ad-d98b-49d5-bbe6-f86bd94206fe" providerId="ADAL" clId="{FE154A06-6201-465B-871E-D1F4B682C521}" dt="2021-05-28T11:05:31.025" v="260" actId="20577"/>
        <pc:sldMkLst>
          <pc:docMk/>
          <pc:sldMk cId="2181151413" sldId="270"/>
        </pc:sldMkLst>
        <pc:spChg chg="mod">
          <ac:chgData name="Nguyen Bui Trong Tin" userId="e8b171ad-d98b-49d5-bbe6-f86bd94206fe" providerId="ADAL" clId="{FE154A06-6201-465B-871E-D1F4B682C521}" dt="2021-05-28T11:05:31.025" v="260" actId="20577"/>
          <ac:spMkLst>
            <pc:docMk/>
            <pc:sldMk cId="2181151413" sldId="270"/>
            <ac:spMk id="3" creationId="{139D5992-74CA-4E5E-831D-1F8F99FB57FF}"/>
          </ac:spMkLst>
        </pc:spChg>
        <pc:picChg chg="add mod">
          <ac:chgData name="Nguyen Bui Trong Tin" userId="e8b171ad-d98b-49d5-bbe6-f86bd94206fe" providerId="ADAL" clId="{FE154A06-6201-465B-871E-D1F4B682C521}" dt="2021-05-27T17:01:12.674" v="77" actId="1076"/>
          <ac:picMkLst>
            <pc:docMk/>
            <pc:sldMk cId="2181151413" sldId="270"/>
            <ac:picMk id="2" creationId="{748B296A-3E9E-46CB-B2E5-CCD8A315025F}"/>
          </ac:picMkLst>
        </pc:picChg>
      </pc:sldChg>
      <pc:sldChg chg="add del">
        <pc:chgData name="Nguyen Bui Trong Tin" userId="e8b171ad-d98b-49d5-bbe6-f86bd94206fe" providerId="ADAL" clId="{FE154A06-6201-465B-871E-D1F4B682C521}" dt="2021-05-27T17:00:19.972" v="67" actId="47"/>
        <pc:sldMkLst>
          <pc:docMk/>
          <pc:sldMk cId="1518202582" sldId="271"/>
        </pc:sldMkLst>
      </pc:sldChg>
      <pc:sldChg chg="add del">
        <pc:chgData name="Nguyen Bui Trong Tin" userId="e8b171ad-d98b-49d5-bbe6-f86bd94206fe" providerId="ADAL" clId="{FE154A06-6201-465B-871E-D1F4B682C521}" dt="2021-05-27T17:01:54.273" v="78" actId="47"/>
        <pc:sldMkLst>
          <pc:docMk/>
          <pc:sldMk cId="2945479781" sldId="271"/>
        </pc:sldMkLst>
      </pc:sldChg>
      <pc:sldChg chg="add del modNotesTx">
        <pc:chgData name="Nguyen Bui Trong Tin" userId="e8b171ad-d98b-49d5-bbe6-f86bd94206fe" providerId="ADAL" clId="{FE154A06-6201-465B-871E-D1F4B682C521}" dt="2021-05-27T17:02:32.553" v="109" actId="47"/>
        <pc:sldMkLst>
          <pc:docMk/>
          <pc:sldMk cId="2020163532" sldId="272"/>
        </pc:sldMkLst>
      </pc:sldChg>
      <pc:sldChg chg="add del">
        <pc:chgData name="Nguyen Bui Trong Tin" userId="e8b171ad-d98b-49d5-bbe6-f86bd94206fe" providerId="ADAL" clId="{FE154A06-6201-465B-871E-D1F4B682C521}" dt="2021-05-27T17:02:32.553" v="109" actId="47"/>
        <pc:sldMkLst>
          <pc:docMk/>
          <pc:sldMk cId="2585641569" sldId="273"/>
        </pc:sldMkLst>
      </pc:sldChg>
      <pc:sldChg chg="addSp modSp add mod modNotesTx">
        <pc:chgData name="Nguyen Bui Trong Tin" userId="e8b171ad-d98b-49d5-bbe6-f86bd94206fe" providerId="ADAL" clId="{FE154A06-6201-465B-871E-D1F4B682C521}" dt="2021-05-28T11:06:24.026" v="264" actId="20577"/>
        <pc:sldMkLst>
          <pc:docMk/>
          <pc:sldMk cId="1696446060" sldId="274"/>
        </pc:sldMkLst>
        <pc:spChg chg="mod">
          <ac:chgData name="Nguyen Bui Trong Tin" userId="e8b171ad-d98b-49d5-bbe6-f86bd94206fe" providerId="ADAL" clId="{FE154A06-6201-465B-871E-D1F4B682C521}" dt="2021-05-28T11:06:24.026" v="264" actId="20577"/>
          <ac:spMkLst>
            <pc:docMk/>
            <pc:sldMk cId="1696446060" sldId="274"/>
            <ac:spMk id="3" creationId="{139D5992-74CA-4E5E-831D-1F8F99FB57FF}"/>
          </ac:spMkLst>
        </pc:spChg>
        <pc:picChg chg="add mod">
          <ac:chgData name="Nguyen Bui Trong Tin" userId="e8b171ad-d98b-49d5-bbe6-f86bd94206fe" providerId="ADAL" clId="{FE154A06-6201-465B-871E-D1F4B682C521}" dt="2021-05-28T11:05:45.177" v="261" actId="14100"/>
          <ac:picMkLst>
            <pc:docMk/>
            <pc:sldMk cId="1696446060" sldId="274"/>
            <ac:picMk id="2" creationId="{4CE0B476-C670-4559-9FE6-1A3D2D41B4B7}"/>
          </ac:picMkLst>
        </pc:picChg>
        <pc:picChg chg="add mod">
          <ac:chgData name="Nguyen Bui Trong Tin" userId="e8b171ad-d98b-49d5-bbe6-f86bd94206fe" providerId="ADAL" clId="{FE154A06-6201-465B-871E-D1F4B682C521}" dt="2021-05-28T11:05:50.761" v="263" actId="1076"/>
          <ac:picMkLst>
            <pc:docMk/>
            <pc:sldMk cId="1696446060" sldId="274"/>
            <ac:picMk id="4" creationId="{EE48FDF0-4E75-495F-8E5C-FFB500AAA7D5}"/>
          </ac:picMkLst>
        </pc:picChg>
      </pc:sldChg>
      <pc:sldChg chg="addSp modSp add mod">
        <pc:chgData name="Nguyen Bui Trong Tin" userId="e8b171ad-d98b-49d5-bbe6-f86bd94206fe" providerId="ADAL" clId="{FE154A06-6201-465B-871E-D1F4B682C521}" dt="2021-05-28T11:06:53.269" v="271" actId="20577"/>
        <pc:sldMkLst>
          <pc:docMk/>
          <pc:sldMk cId="3710873343" sldId="275"/>
        </pc:sldMkLst>
        <pc:spChg chg="mod">
          <ac:chgData name="Nguyen Bui Trong Tin" userId="e8b171ad-d98b-49d5-bbe6-f86bd94206fe" providerId="ADAL" clId="{FE154A06-6201-465B-871E-D1F4B682C521}" dt="2021-05-28T11:06:53.269" v="271" actId="20577"/>
          <ac:spMkLst>
            <pc:docMk/>
            <pc:sldMk cId="3710873343" sldId="275"/>
            <ac:spMk id="3" creationId="{139D5992-74CA-4E5E-831D-1F8F99FB57FF}"/>
          </ac:spMkLst>
        </pc:spChg>
        <pc:picChg chg="add mod">
          <ac:chgData name="Nguyen Bui Trong Tin" userId="e8b171ad-d98b-49d5-bbe6-f86bd94206fe" providerId="ADAL" clId="{FE154A06-6201-465B-871E-D1F4B682C521}" dt="2021-05-28T11:06:32.015" v="265" actId="14100"/>
          <ac:picMkLst>
            <pc:docMk/>
            <pc:sldMk cId="3710873343" sldId="275"/>
            <ac:picMk id="2" creationId="{2E69D1F6-42D0-496A-B133-500913DB6853}"/>
          </ac:picMkLst>
        </pc:picChg>
      </pc:sldChg>
      <pc:sldChg chg="addSp modSp add mod modNotesTx">
        <pc:chgData name="Nguyen Bui Trong Tin" userId="e8b171ad-d98b-49d5-bbe6-f86bd94206fe" providerId="ADAL" clId="{FE154A06-6201-465B-871E-D1F4B682C521}" dt="2021-05-28T11:07:17.952" v="278" actId="20577"/>
        <pc:sldMkLst>
          <pc:docMk/>
          <pc:sldMk cId="1596506335" sldId="276"/>
        </pc:sldMkLst>
        <pc:spChg chg="mod">
          <ac:chgData name="Nguyen Bui Trong Tin" userId="e8b171ad-d98b-49d5-bbe6-f86bd94206fe" providerId="ADAL" clId="{FE154A06-6201-465B-871E-D1F4B682C521}" dt="2021-05-28T11:07:17.952" v="278" actId="20577"/>
          <ac:spMkLst>
            <pc:docMk/>
            <pc:sldMk cId="1596506335" sldId="276"/>
            <ac:spMk id="3" creationId="{139D5992-74CA-4E5E-831D-1F8F99FB57FF}"/>
          </ac:spMkLst>
        </pc:spChg>
        <pc:picChg chg="add mod">
          <ac:chgData name="Nguyen Bui Trong Tin" userId="e8b171ad-d98b-49d5-bbe6-f86bd94206fe" providerId="ADAL" clId="{FE154A06-6201-465B-871E-D1F4B682C521}" dt="2021-05-27T17:06:34.828" v="126" actId="14100"/>
          <ac:picMkLst>
            <pc:docMk/>
            <pc:sldMk cId="1596506335" sldId="276"/>
            <ac:picMk id="2" creationId="{C806E8C0-9A31-4DBA-BA8B-E659291EC059}"/>
          </ac:picMkLst>
        </pc:picChg>
      </pc:sldChg>
      <pc:sldChg chg="addSp modSp add mod">
        <pc:chgData name="Nguyen Bui Trong Tin" userId="e8b171ad-d98b-49d5-bbe6-f86bd94206fe" providerId="ADAL" clId="{FE154A06-6201-465B-871E-D1F4B682C521}" dt="2021-05-28T11:08:14.416" v="286" actId="1076"/>
        <pc:sldMkLst>
          <pc:docMk/>
          <pc:sldMk cId="3747531659" sldId="277"/>
        </pc:sldMkLst>
        <pc:spChg chg="mod">
          <ac:chgData name="Nguyen Bui Trong Tin" userId="e8b171ad-d98b-49d5-bbe6-f86bd94206fe" providerId="ADAL" clId="{FE154A06-6201-465B-871E-D1F4B682C521}" dt="2021-05-28T11:07:37.614" v="284" actId="20577"/>
          <ac:spMkLst>
            <pc:docMk/>
            <pc:sldMk cId="3747531659" sldId="277"/>
            <ac:spMk id="3" creationId="{139D5992-74CA-4E5E-831D-1F8F99FB57FF}"/>
          </ac:spMkLst>
        </pc:spChg>
        <pc:picChg chg="add mod">
          <ac:chgData name="Nguyen Bui Trong Tin" userId="e8b171ad-d98b-49d5-bbe6-f86bd94206fe" providerId="ADAL" clId="{FE154A06-6201-465B-871E-D1F4B682C521}" dt="2021-05-27T17:08:48.983" v="132" actId="14100"/>
          <ac:picMkLst>
            <pc:docMk/>
            <pc:sldMk cId="3747531659" sldId="277"/>
            <ac:picMk id="2" creationId="{943BD674-9965-42D9-8235-8DC04C20364D}"/>
          </ac:picMkLst>
        </pc:picChg>
        <pc:picChg chg="add mod">
          <ac:chgData name="Nguyen Bui Trong Tin" userId="e8b171ad-d98b-49d5-bbe6-f86bd94206fe" providerId="ADAL" clId="{FE154A06-6201-465B-871E-D1F4B682C521}" dt="2021-05-28T11:08:14.416" v="286" actId="1076"/>
          <ac:picMkLst>
            <pc:docMk/>
            <pc:sldMk cId="3747531659" sldId="277"/>
            <ac:picMk id="4" creationId="{C2DFD8F2-2906-4886-8F16-555F162E4516}"/>
          </ac:picMkLst>
        </pc:picChg>
      </pc:sldChg>
      <pc:sldChg chg="addSp modSp add mod modNotesTx">
        <pc:chgData name="Nguyen Bui Trong Tin" userId="e8b171ad-d98b-49d5-bbe6-f86bd94206fe" providerId="ADAL" clId="{FE154A06-6201-465B-871E-D1F4B682C521}" dt="2021-05-28T11:09:22.675" v="307" actId="20577"/>
        <pc:sldMkLst>
          <pc:docMk/>
          <pc:sldMk cId="3151430480" sldId="278"/>
        </pc:sldMkLst>
        <pc:spChg chg="mod">
          <ac:chgData name="Nguyen Bui Trong Tin" userId="e8b171ad-d98b-49d5-bbe6-f86bd94206fe" providerId="ADAL" clId="{FE154A06-6201-465B-871E-D1F4B682C521}" dt="2021-05-28T11:09:22.675" v="307" actId="20577"/>
          <ac:spMkLst>
            <pc:docMk/>
            <pc:sldMk cId="3151430480" sldId="278"/>
            <ac:spMk id="3" creationId="{139D5992-74CA-4E5E-831D-1F8F99FB57FF}"/>
          </ac:spMkLst>
        </pc:spChg>
        <pc:picChg chg="add mod">
          <ac:chgData name="Nguyen Bui Trong Tin" userId="e8b171ad-d98b-49d5-bbe6-f86bd94206fe" providerId="ADAL" clId="{FE154A06-6201-465B-871E-D1F4B682C521}" dt="2021-05-27T17:10:35.362" v="154" actId="14100"/>
          <ac:picMkLst>
            <pc:docMk/>
            <pc:sldMk cId="3151430480" sldId="278"/>
            <ac:picMk id="2" creationId="{F057EA1A-349C-47FC-9A22-649217764519}"/>
          </ac:picMkLst>
        </pc:picChg>
      </pc:sldChg>
      <pc:sldChg chg="addSp modSp add mod modNotesTx">
        <pc:chgData name="Nguyen Bui Trong Tin" userId="e8b171ad-d98b-49d5-bbe6-f86bd94206fe" providerId="ADAL" clId="{FE154A06-6201-465B-871E-D1F4B682C521}" dt="2021-05-28T11:13:48.293" v="351" actId="20577"/>
        <pc:sldMkLst>
          <pc:docMk/>
          <pc:sldMk cId="159977838" sldId="279"/>
        </pc:sldMkLst>
        <pc:spChg chg="mod">
          <ac:chgData name="Nguyen Bui Trong Tin" userId="e8b171ad-d98b-49d5-bbe6-f86bd94206fe" providerId="ADAL" clId="{FE154A06-6201-465B-871E-D1F4B682C521}" dt="2021-05-28T11:13:48.293" v="351" actId="20577"/>
          <ac:spMkLst>
            <pc:docMk/>
            <pc:sldMk cId="159977838" sldId="279"/>
            <ac:spMk id="3" creationId="{139D5992-74CA-4E5E-831D-1F8F99FB57FF}"/>
          </ac:spMkLst>
        </pc:spChg>
        <pc:picChg chg="add mod">
          <ac:chgData name="Nguyen Bui Trong Tin" userId="e8b171ad-d98b-49d5-bbe6-f86bd94206fe" providerId="ADAL" clId="{FE154A06-6201-465B-871E-D1F4B682C521}" dt="2021-05-27T17:10:51.643" v="157" actId="14100"/>
          <ac:picMkLst>
            <pc:docMk/>
            <pc:sldMk cId="159977838" sldId="279"/>
            <ac:picMk id="2" creationId="{0F5F47E3-DF92-4E02-AA5A-74898889E3BE}"/>
          </ac:picMkLst>
        </pc:picChg>
      </pc:sldChg>
      <pc:sldChg chg="addSp modSp add mod">
        <pc:chgData name="Nguyen Bui Trong Tin" userId="e8b171ad-d98b-49d5-bbe6-f86bd94206fe" providerId="ADAL" clId="{FE154A06-6201-465B-871E-D1F4B682C521}" dt="2021-05-28T11:14:52.648" v="385" actId="20577"/>
        <pc:sldMkLst>
          <pc:docMk/>
          <pc:sldMk cId="1441418876" sldId="280"/>
        </pc:sldMkLst>
        <pc:spChg chg="mod">
          <ac:chgData name="Nguyen Bui Trong Tin" userId="e8b171ad-d98b-49d5-bbe6-f86bd94206fe" providerId="ADAL" clId="{FE154A06-6201-465B-871E-D1F4B682C521}" dt="2021-05-28T11:14:52.648" v="385" actId="20577"/>
          <ac:spMkLst>
            <pc:docMk/>
            <pc:sldMk cId="1441418876" sldId="280"/>
            <ac:spMk id="3" creationId="{139D5992-74CA-4E5E-831D-1F8F99FB57FF}"/>
          </ac:spMkLst>
        </pc:spChg>
        <pc:picChg chg="add mod">
          <ac:chgData name="Nguyen Bui Trong Tin" userId="e8b171ad-d98b-49d5-bbe6-f86bd94206fe" providerId="ADAL" clId="{FE154A06-6201-465B-871E-D1F4B682C521}" dt="2021-05-27T17:14:23.772" v="172" actId="14100"/>
          <ac:picMkLst>
            <pc:docMk/>
            <pc:sldMk cId="1441418876" sldId="280"/>
            <ac:picMk id="2" creationId="{39855584-F5A9-4E68-9178-003991336B20}"/>
          </ac:picMkLst>
        </pc:picChg>
      </pc:sldChg>
      <pc:sldChg chg="addSp modSp add mod">
        <pc:chgData name="Nguyen Bui Trong Tin" userId="e8b171ad-d98b-49d5-bbe6-f86bd94206fe" providerId="ADAL" clId="{FE154A06-6201-465B-871E-D1F4B682C521}" dt="2021-05-28T11:15:57.769" v="401" actId="20577"/>
        <pc:sldMkLst>
          <pc:docMk/>
          <pc:sldMk cId="3024082734" sldId="281"/>
        </pc:sldMkLst>
        <pc:spChg chg="mod">
          <ac:chgData name="Nguyen Bui Trong Tin" userId="e8b171ad-d98b-49d5-bbe6-f86bd94206fe" providerId="ADAL" clId="{FE154A06-6201-465B-871E-D1F4B682C521}" dt="2021-05-28T11:15:57.769" v="401" actId="20577"/>
          <ac:spMkLst>
            <pc:docMk/>
            <pc:sldMk cId="3024082734" sldId="281"/>
            <ac:spMk id="3" creationId="{139D5992-74CA-4E5E-831D-1F8F99FB57FF}"/>
          </ac:spMkLst>
        </pc:spChg>
        <pc:picChg chg="add mod">
          <ac:chgData name="Nguyen Bui Trong Tin" userId="e8b171ad-d98b-49d5-bbe6-f86bd94206fe" providerId="ADAL" clId="{FE154A06-6201-465B-871E-D1F4B682C521}" dt="2021-05-27T17:16:55.382" v="202" actId="1076"/>
          <ac:picMkLst>
            <pc:docMk/>
            <pc:sldMk cId="3024082734" sldId="281"/>
            <ac:picMk id="2" creationId="{1613481D-D003-41D3-A9F5-DFE9A7DE25DE}"/>
          </ac:picMkLst>
        </pc:picChg>
        <pc:picChg chg="add mod">
          <ac:chgData name="Nguyen Bui Trong Tin" userId="e8b171ad-d98b-49d5-bbe6-f86bd94206fe" providerId="ADAL" clId="{FE154A06-6201-465B-871E-D1F4B682C521}" dt="2021-05-27T17:17:05.972" v="203" actId="1076"/>
          <ac:picMkLst>
            <pc:docMk/>
            <pc:sldMk cId="3024082734" sldId="281"/>
            <ac:picMk id="4" creationId="{19E7826C-01F2-405B-B802-340A5EDD744A}"/>
          </ac:picMkLst>
        </pc:picChg>
      </pc:sldChg>
    </pc:docChg>
  </pc:docChgLst>
  <pc:docChgLst>
    <pc:chgData name="Nguyen Thi Thuy" userId="51590b7b-a373-4bbe-8e38-44e726520488" providerId="ADAL" clId="{6C53677F-3ED4-5F40-BE6A-B64A31DD0006}"/>
    <pc:docChg chg="modSld">
      <pc:chgData name="Nguyen Thi Thuy" userId="51590b7b-a373-4bbe-8e38-44e726520488" providerId="ADAL" clId="{6C53677F-3ED4-5F40-BE6A-B64A31DD0006}" dt="2021-06-27T18:29:56.998" v="7" actId="1076"/>
      <pc:docMkLst>
        <pc:docMk/>
      </pc:docMkLst>
      <pc:sldChg chg="modSp">
        <pc:chgData name="Nguyen Thi Thuy" userId="51590b7b-a373-4bbe-8e38-44e726520488" providerId="ADAL" clId="{6C53677F-3ED4-5F40-BE6A-B64A31DD0006}" dt="2021-06-27T17:47:05.600" v="0" actId="1076"/>
        <pc:sldMkLst>
          <pc:docMk/>
          <pc:sldMk cId="3413179052" sldId="269"/>
        </pc:sldMkLst>
        <pc:picChg chg="mod">
          <ac:chgData name="Nguyen Thi Thuy" userId="51590b7b-a373-4bbe-8e38-44e726520488" providerId="ADAL" clId="{6C53677F-3ED4-5F40-BE6A-B64A31DD0006}" dt="2021-06-27T17:47:05.600" v="0" actId="1076"/>
          <ac:picMkLst>
            <pc:docMk/>
            <pc:sldMk cId="3413179052" sldId="269"/>
            <ac:picMk id="6" creationId="{BDFBD301-0D57-42C8-B2B5-B0B95F2F8ECD}"/>
          </ac:picMkLst>
        </pc:picChg>
      </pc:sldChg>
      <pc:sldChg chg="modSp">
        <pc:chgData name="Nguyen Thi Thuy" userId="51590b7b-a373-4bbe-8e38-44e726520488" providerId="ADAL" clId="{6C53677F-3ED4-5F40-BE6A-B64A31DD0006}" dt="2021-06-27T18:16:51.744" v="1" actId="1076"/>
        <pc:sldMkLst>
          <pc:docMk/>
          <pc:sldMk cId="2711789057" sldId="281"/>
        </pc:sldMkLst>
        <pc:picChg chg="mod">
          <ac:chgData name="Nguyen Thi Thuy" userId="51590b7b-a373-4bbe-8e38-44e726520488" providerId="ADAL" clId="{6C53677F-3ED4-5F40-BE6A-B64A31DD0006}" dt="2021-06-27T18:16:51.744" v="1" actId="1076"/>
          <ac:picMkLst>
            <pc:docMk/>
            <pc:sldMk cId="2711789057" sldId="281"/>
            <ac:picMk id="5" creationId="{DFA84344-4B55-4CF1-9A89-E78BA27E7555}"/>
          </ac:picMkLst>
        </pc:picChg>
      </pc:sldChg>
      <pc:sldChg chg="modSp">
        <pc:chgData name="Nguyen Thi Thuy" userId="51590b7b-a373-4bbe-8e38-44e726520488" providerId="ADAL" clId="{6C53677F-3ED4-5F40-BE6A-B64A31DD0006}" dt="2021-06-27T18:23:23.202" v="2" actId="1076"/>
        <pc:sldMkLst>
          <pc:docMk/>
          <pc:sldMk cId="78480915" sldId="284"/>
        </pc:sldMkLst>
        <pc:picChg chg="mod">
          <ac:chgData name="Nguyen Thi Thuy" userId="51590b7b-a373-4bbe-8e38-44e726520488" providerId="ADAL" clId="{6C53677F-3ED4-5F40-BE6A-B64A31DD0006}" dt="2021-06-27T18:23:23.202" v="2" actId="1076"/>
          <ac:picMkLst>
            <pc:docMk/>
            <pc:sldMk cId="78480915" sldId="284"/>
            <ac:picMk id="5" creationId="{73922175-6E50-423C-A294-E6EA4ABE747C}"/>
          </ac:picMkLst>
        </pc:picChg>
      </pc:sldChg>
      <pc:sldChg chg="modSp">
        <pc:chgData name="Nguyen Thi Thuy" userId="51590b7b-a373-4bbe-8e38-44e726520488" providerId="ADAL" clId="{6C53677F-3ED4-5F40-BE6A-B64A31DD0006}" dt="2021-06-27T18:29:56.998" v="7" actId="1076"/>
        <pc:sldMkLst>
          <pc:docMk/>
          <pc:sldMk cId="3742888848" sldId="289"/>
        </pc:sldMkLst>
        <pc:picChg chg="mod">
          <ac:chgData name="Nguyen Thi Thuy" userId="51590b7b-a373-4bbe-8e38-44e726520488" providerId="ADAL" clId="{6C53677F-3ED4-5F40-BE6A-B64A31DD0006}" dt="2021-06-27T18:29:56.998" v="7" actId="1076"/>
          <ac:picMkLst>
            <pc:docMk/>
            <pc:sldMk cId="3742888848" sldId="289"/>
            <ac:picMk id="5" creationId="{95C02D47-85C6-4FBA-9AB8-6A175B6FD16D}"/>
          </ac:picMkLst>
        </pc:picChg>
        <pc:picChg chg="mod">
          <ac:chgData name="Nguyen Thi Thuy" userId="51590b7b-a373-4bbe-8e38-44e726520488" providerId="ADAL" clId="{6C53677F-3ED4-5F40-BE6A-B64A31DD0006}" dt="2021-06-27T18:29:53.077" v="6" actId="1076"/>
          <ac:picMkLst>
            <pc:docMk/>
            <pc:sldMk cId="3742888848" sldId="289"/>
            <ac:picMk id="7" creationId="{E39A72B5-3807-4DC3-8CC9-380FC6CCBD51}"/>
          </ac:picMkLst>
        </pc:picChg>
      </pc:sldChg>
      <pc:sldChg chg="modSp">
        <pc:chgData name="Nguyen Thi Thuy" userId="51590b7b-a373-4bbe-8e38-44e726520488" providerId="ADAL" clId="{6C53677F-3ED4-5F40-BE6A-B64A31DD0006}" dt="2021-06-27T18:29:36.402" v="4" actId="1076"/>
        <pc:sldMkLst>
          <pc:docMk/>
          <pc:sldMk cId="3440547450" sldId="290"/>
        </pc:sldMkLst>
        <pc:picChg chg="mod">
          <ac:chgData name="Nguyen Thi Thuy" userId="51590b7b-a373-4bbe-8e38-44e726520488" providerId="ADAL" clId="{6C53677F-3ED4-5F40-BE6A-B64A31DD0006}" dt="2021-06-27T18:29:36.402" v="4" actId="1076"/>
          <ac:picMkLst>
            <pc:docMk/>
            <pc:sldMk cId="3440547450" sldId="290"/>
            <ac:picMk id="7" creationId="{6784432B-B324-46DC-80EF-E2C657E5D74E}"/>
          </ac:picMkLst>
        </pc:picChg>
      </pc:sldChg>
    </pc:docChg>
  </pc:docChgLst>
  <pc:docChgLst>
    <pc:chgData name="Nguyen Bui Trong Tin" userId="e8b171ad-d98b-49d5-bbe6-f86bd94206fe" providerId="ADAL" clId="{392F5DA0-1D08-4B49-B930-28284E7AED2B}"/>
    <pc:docChg chg="undo custSel addSld delSld modSld">
      <pc:chgData name="Nguyen Bui Trong Tin" userId="e8b171ad-d98b-49d5-bbe6-f86bd94206fe" providerId="ADAL" clId="{392F5DA0-1D08-4B49-B930-28284E7AED2B}" dt="2021-06-09T01:41:43.900" v="48"/>
      <pc:docMkLst>
        <pc:docMk/>
      </pc:docMkLst>
      <pc:sldChg chg="add del">
        <pc:chgData name="Nguyen Bui Trong Tin" userId="e8b171ad-d98b-49d5-bbe6-f86bd94206fe" providerId="ADAL" clId="{392F5DA0-1D08-4B49-B930-28284E7AED2B}" dt="2021-06-09T01:40:57.026" v="16" actId="47"/>
        <pc:sldMkLst>
          <pc:docMk/>
          <pc:sldMk cId="1495374394" sldId="256"/>
        </pc:sldMkLst>
      </pc:sldChg>
      <pc:sldChg chg="add del">
        <pc:chgData name="Nguyen Bui Trong Tin" userId="e8b171ad-d98b-49d5-bbe6-f86bd94206fe" providerId="ADAL" clId="{392F5DA0-1D08-4B49-B930-28284E7AED2B}" dt="2021-06-09T01:40:57.026" v="16" actId="47"/>
        <pc:sldMkLst>
          <pc:docMk/>
          <pc:sldMk cId="2876239378" sldId="257"/>
        </pc:sldMkLst>
      </pc:sldChg>
      <pc:sldChg chg="add del">
        <pc:chgData name="Nguyen Bui Trong Tin" userId="e8b171ad-d98b-49d5-bbe6-f86bd94206fe" providerId="ADAL" clId="{392F5DA0-1D08-4B49-B930-28284E7AED2B}" dt="2021-06-09T01:40:57.026" v="16" actId="47"/>
        <pc:sldMkLst>
          <pc:docMk/>
          <pc:sldMk cId="1385030760" sldId="258"/>
        </pc:sldMkLst>
      </pc:sldChg>
      <pc:sldChg chg="add del">
        <pc:chgData name="Nguyen Bui Trong Tin" userId="e8b171ad-d98b-49d5-bbe6-f86bd94206fe" providerId="ADAL" clId="{392F5DA0-1D08-4B49-B930-28284E7AED2B}" dt="2021-06-09T01:40:57.026" v="16" actId="47"/>
        <pc:sldMkLst>
          <pc:docMk/>
          <pc:sldMk cId="1502579555" sldId="259"/>
        </pc:sldMkLst>
      </pc:sldChg>
      <pc:sldChg chg="add del">
        <pc:chgData name="Nguyen Bui Trong Tin" userId="e8b171ad-d98b-49d5-bbe6-f86bd94206fe" providerId="ADAL" clId="{392F5DA0-1D08-4B49-B930-28284E7AED2B}" dt="2021-06-09T01:40:57.026" v="16" actId="47"/>
        <pc:sldMkLst>
          <pc:docMk/>
          <pc:sldMk cId="4237374391" sldId="260"/>
        </pc:sldMkLst>
      </pc:sldChg>
      <pc:sldChg chg="add del">
        <pc:chgData name="Nguyen Bui Trong Tin" userId="e8b171ad-d98b-49d5-bbe6-f86bd94206fe" providerId="ADAL" clId="{392F5DA0-1D08-4B49-B930-28284E7AED2B}" dt="2021-06-09T01:40:57.026" v="16" actId="47"/>
        <pc:sldMkLst>
          <pc:docMk/>
          <pc:sldMk cId="2542749168" sldId="261"/>
        </pc:sldMkLst>
      </pc:sldChg>
      <pc:sldChg chg="add del">
        <pc:chgData name="Nguyen Bui Trong Tin" userId="e8b171ad-d98b-49d5-bbe6-f86bd94206fe" providerId="ADAL" clId="{392F5DA0-1D08-4B49-B930-28284E7AED2B}" dt="2021-06-09T01:40:57.026" v="16" actId="47"/>
        <pc:sldMkLst>
          <pc:docMk/>
          <pc:sldMk cId="2693561707" sldId="262"/>
        </pc:sldMkLst>
      </pc:sldChg>
      <pc:sldChg chg="add del">
        <pc:chgData name="Nguyen Bui Trong Tin" userId="e8b171ad-d98b-49d5-bbe6-f86bd94206fe" providerId="ADAL" clId="{392F5DA0-1D08-4B49-B930-28284E7AED2B}" dt="2021-06-09T01:40:57.026" v="16" actId="47"/>
        <pc:sldMkLst>
          <pc:docMk/>
          <pc:sldMk cId="919847834" sldId="263"/>
        </pc:sldMkLst>
      </pc:sldChg>
      <pc:sldChg chg="add del">
        <pc:chgData name="Nguyen Bui Trong Tin" userId="e8b171ad-d98b-49d5-bbe6-f86bd94206fe" providerId="ADAL" clId="{392F5DA0-1D08-4B49-B930-28284E7AED2B}" dt="2021-06-09T01:40:57.026" v="16" actId="47"/>
        <pc:sldMkLst>
          <pc:docMk/>
          <pc:sldMk cId="416175474" sldId="264"/>
        </pc:sldMkLst>
      </pc:sldChg>
      <pc:sldChg chg="add del">
        <pc:chgData name="Nguyen Bui Trong Tin" userId="e8b171ad-d98b-49d5-bbe6-f86bd94206fe" providerId="ADAL" clId="{392F5DA0-1D08-4B49-B930-28284E7AED2B}" dt="2021-06-09T01:40:57.026" v="16" actId="47"/>
        <pc:sldMkLst>
          <pc:docMk/>
          <pc:sldMk cId="3186130772" sldId="266"/>
        </pc:sldMkLst>
      </pc:sldChg>
      <pc:sldChg chg="add del">
        <pc:chgData name="Nguyen Bui Trong Tin" userId="e8b171ad-d98b-49d5-bbe6-f86bd94206fe" providerId="ADAL" clId="{392F5DA0-1D08-4B49-B930-28284E7AED2B}" dt="2021-06-09T01:40:57.026" v="16" actId="47"/>
        <pc:sldMkLst>
          <pc:docMk/>
          <pc:sldMk cId="1726459742" sldId="267"/>
        </pc:sldMkLst>
      </pc:sldChg>
      <pc:sldChg chg="addSp delSp modSp mod">
        <pc:chgData name="Nguyen Bui Trong Tin" userId="e8b171ad-d98b-49d5-bbe6-f86bd94206fe" providerId="ADAL" clId="{392F5DA0-1D08-4B49-B930-28284E7AED2B}" dt="2021-06-09T01:41:40.620" v="42" actId="14100"/>
        <pc:sldMkLst>
          <pc:docMk/>
          <pc:sldMk cId="1653101604" sldId="268"/>
        </pc:sldMkLst>
        <pc:spChg chg="mod">
          <ac:chgData name="Nguyen Bui Trong Tin" userId="e8b171ad-d98b-49d5-bbe6-f86bd94206fe" providerId="ADAL" clId="{392F5DA0-1D08-4B49-B930-28284E7AED2B}" dt="2021-06-09T01:41:40.620" v="42" actId="14100"/>
          <ac:spMkLst>
            <pc:docMk/>
            <pc:sldMk cId="1653101604" sldId="268"/>
            <ac:spMk id="3" creationId="{139D5992-74CA-4E5E-831D-1F8F99FB57FF}"/>
          </ac:spMkLst>
        </pc:spChg>
        <pc:spChg chg="add del mod">
          <ac:chgData name="Nguyen Bui Trong Tin" userId="e8b171ad-d98b-49d5-bbe6-f86bd94206fe" providerId="ADAL" clId="{392F5DA0-1D08-4B49-B930-28284E7AED2B}" dt="2021-06-09T01:41:35.213" v="40" actId="478"/>
          <ac:spMkLst>
            <pc:docMk/>
            <pc:sldMk cId="1653101604" sldId="268"/>
            <ac:spMk id="7" creationId="{5A9B2B46-4A62-4402-BBE6-A70EC1F1FEE3}"/>
          </ac:spMkLst>
        </pc:spChg>
        <pc:graphicFrameChg chg="add del mod">
          <ac:chgData name="Nguyen Bui Trong Tin" userId="e8b171ad-d98b-49d5-bbe6-f86bd94206fe" providerId="ADAL" clId="{392F5DA0-1D08-4B49-B930-28284E7AED2B}" dt="2021-06-09T01:40:54.477" v="13"/>
          <ac:graphicFrameMkLst>
            <pc:docMk/>
            <pc:sldMk cId="1653101604" sldId="268"/>
            <ac:graphicFrameMk id="2" creationId="{F6F979AC-7BAC-498B-97F3-6CAD856F867C}"/>
          </ac:graphicFrameMkLst>
        </pc:graphicFrameChg>
        <pc:graphicFrameChg chg="add del mod">
          <ac:chgData name="Nguyen Bui Trong Tin" userId="e8b171ad-d98b-49d5-bbe6-f86bd94206fe" providerId="ADAL" clId="{392F5DA0-1D08-4B49-B930-28284E7AED2B}" dt="2021-06-09T01:40:54.477" v="13"/>
          <ac:graphicFrameMkLst>
            <pc:docMk/>
            <pc:sldMk cId="1653101604" sldId="268"/>
            <ac:graphicFrameMk id="4" creationId="{9EA99EA5-6D88-4A6C-8D4F-49F25EA28620}"/>
          </ac:graphicFrameMkLst>
        </pc:graphicFrameChg>
        <pc:graphicFrameChg chg="add del mod">
          <ac:chgData name="Nguyen Bui Trong Tin" userId="e8b171ad-d98b-49d5-bbe6-f86bd94206fe" providerId="ADAL" clId="{392F5DA0-1D08-4B49-B930-28284E7AED2B}" dt="2021-06-09T01:40:54.102" v="11"/>
          <ac:graphicFrameMkLst>
            <pc:docMk/>
            <pc:sldMk cId="1653101604" sldId="268"/>
            <ac:graphicFrameMk id="5" creationId="{A4FED744-39D5-4ED8-9A89-763C3872B5D7}"/>
          </ac:graphicFrameMkLst>
        </pc:graphicFrameChg>
        <pc:graphicFrameChg chg="add del mod">
          <ac:chgData name="Nguyen Bui Trong Tin" userId="e8b171ad-d98b-49d5-bbe6-f86bd94206fe" providerId="ADAL" clId="{392F5DA0-1D08-4B49-B930-28284E7AED2B}" dt="2021-06-09T01:40:54.102" v="11"/>
          <ac:graphicFrameMkLst>
            <pc:docMk/>
            <pc:sldMk cId="1653101604" sldId="268"/>
            <ac:graphicFrameMk id="6" creationId="{33FF8B51-8CAE-41B4-884C-7515EBF31C58}"/>
          </ac:graphicFrameMkLst>
        </pc:graphicFrameChg>
      </pc:sldChg>
      <pc:sldChg chg="add del">
        <pc:chgData name="Nguyen Bui Trong Tin" userId="e8b171ad-d98b-49d5-bbe6-f86bd94206fe" providerId="ADAL" clId="{392F5DA0-1D08-4B49-B930-28284E7AED2B}" dt="2021-06-09T01:41:06.497" v="18" actId="47"/>
        <pc:sldMkLst>
          <pc:docMk/>
          <pc:sldMk cId="1079628944" sldId="269"/>
        </pc:sldMkLst>
      </pc:sldChg>
      <pc:sldChg chg="add del">
        <pc:chgData name="Nguyen Bui Trong Tin" userId="e8b171ad-d98b-49d5-bbe6-f86bd94206fe" providerId="ADAL" clId="{392F5DA0-1D08-4B49-B930-28284E7AED2B}" dt="2021-06-09T01:40:57.026" v="16" actId="47"/>
        <pc:sldMkLst>
          <pc:docMk/>
          <pc:sldMk cId="3165844236" sldId="269"/>
        </pc:sldMkLst>
      </pc:sldChg>
      <pc:sldChg chg="add">
        <pc:chgData name="Nguyen Bui Trong Tin" userId="e8b171ad-d98b-49d5-bbe6-f86bd94206fe" providerId="ADAL" clId="{392F5DA0-1D08-4B49-B930-28284E7AED2B}" dt="2021-06-09T01:41:42.976" v="43"/>
        <pc:sldMkLst>
          <pc:docMk/>
          <pc:sldMk cId="3413179052" sldId="269"/>
        </pc:sldMkLst>
      </pc:sldChg>
      <pc:sldChg chg="add">
        <pc:chgData name="Nguyen Bui Trong Tin" userId="e8b171ad-d98b-49d5-bbe6-f86bd94206fe" providerId="ADAL" clId="{392F5DA0-1D08-4B49-B930-28284E7AED2B}" dt="2021-06-09T01:41:43.188" v="44"/>
        <pc:sldMkLst>
          <pc:docMk/>
          <pc:sldMk cId="832271470" sldId="270"/>
        </pc:sldMkLst>
      </pc:sldChg>
      <pc:sldChg chg="add del">
        <pc:chgData name="Nguyen Bui Trong Tin" userId="e8b171ad-d98b-49d5-bbe6-f86bd94206fe" providerId="ADAL" clId="{392F5DA0-1D08-4B49-B930-28284E7AED2B}" dt="2021-06-09T01:40:57.026" v="16" actId="47"/>
        <pc:sldMkLst>
          <pc:docMk/>
          <pc:sldMk cId="2181151413" sldId="270"/>
        </pc:sldMkLst>
      </pc:sldChg>
      <pc:sldChg chg="add">
        <pc:chgData name="Nguyen Bui Trong Tin" userId="e8b171ad-d98b-49d5-bbe6-f86bd94206fe" providerId="ADAL" clId="{392F5DA0-1D08-4B49-B930-28284E7AED2B}" dt="2021-06-09T01:41:43.371" v="45"/>
        <pc:sldMkLst>
          <pc:docMk/>
          <pc:sldMk cId="2404404053" sldId="271"/>
        </pc:sldMkLst>
      </pc:sldChg>
      <pc:sldChg chg="add">
        <pc:chgData name="Nguyen Bui Trong Tin" userId="e8b171ad-d98b-49d5-bbe6-f86bd94206fe" providerId="ADAL" clId="{392F5DA0-1D08-4B49-B930-28284E7AED2B}" dt="2021-06-09T01:41:43.549" v="46"/>
        <pc:sldMkLst>
          <pc:docMk/>
          <pc:sldMk cId="2588188774" sldId="272"/>
        </pc:sldMkLst>
      </pc:sldChg>
      <pc:sldChg chg="add">
        <pc:chgData name="Nguyen Bui Trong Tin" userId="e8b171ad-d98b-49d5-bbe6-f86bd94206fe" providerId="ADAL" clId="{392F5DA0-1D08-4B49-B930-28284E7AED2B}" dt="2021-06-09T01:41:43.731" v="47"/>
        <pc:sldMkLst>
          <pc:docMk/>
          <pc:sldMk cId="3096967264" sldId="273"/>
        </pc:sldMkLst>
      </pc:sldChg>
      <pc:sldChg chg="add del">
        <pc:chgData name="Nguyen Bui Trong Tin" userId="e8b171ad-d98b-49d5-bbe6-f86bd94206fe" providerId="ADAL" clId="{392F5DA0-1D08-4B49-B930-28284E7AED2B}" dt="2021-06-09T01:40:57.026" v="16" actId="47"/>
        <pc:sldMkLst>
          <pc:docMk/>
          <pc:sldMk cId="1696446060" sldId="274"/>
        </pc:sldMkLst>
      </pc:sldChg>
      <pc:sldChg chg="add">
        <pc:chgData name="Nguyen Bui Trong Tin" userId="e8b171ad-d98b-49d5-bbe6-f86bd94206fe" providerId="ADAL" clId="{392F5DA0-1D08-4B49-B930-28284E7AED2B}" dt="2021-06-09T01:41:43.900" v="48"/>
        <pc:sldMkLst>
          <pc:docMk/>
          <pc:sldMk cId="2006947952" sldId="274"/>
        </pc:sldMkLst>
      </pc:sldChg>
      <pc:sldChg chg="add del">
        <pc:chgData name="Nguyen Bui Trong Tin" userId="e8b171ad-d98b-49d5-bbe6-f86bd94206fe" providerId="ADAL" clId="{392F5DA0-1D08-4B49-B930-28284E7AED2B}" dt="2021-06-09T01:40:57.026" v="16" actId="47"/>
        <pc:sldMkLst>
          <pc:docMk/>
          <pc:sldMk cId="3710873343" sldId="275"/>
        </pc:sldMkLst>
      </pc:sldChg>
      <pc:sldChg chg="add del">
        <pc:chgData name="Nguyen Bui Trong Tin" userId="e8b171ad-d98b-49d5-bbe6-f86bd94206fe" providerId="ADAL" clId="{392F5DA0-1D08-4B49-B930-28284E7AED2B}" dt="2021-06-09T01:40:57.026" v="16" actId="47"/>
        <pc:sldMkLst>
          <pc:docMk/>
          <pc:sldMk cId="1596506335" sldId="276"/>
        </pc:sldMkLst>
      </pc:sldChg>
      <pc:sldChg chg="add del">
        <pc:chgData name="Nguyen Bui Trong Tin" userId="e8b171ad-d98b-49d5-bbe6-f86bd94206fe" providerId="ADAL" clId="{392F5DA0-1D08-4B49-B930-28284E7AED2B}" dt="2021-06-09T01:40:57.026" v="16" actId="47"/>
        <pc:sldMkLst>
          <pc:docMk/>
          <pc:sldMk cId="3747531659" sldId="277"/>
        </pc:sldMkLst>
      </pc:sldChg>
      <pc:sldChg chg="add del">
        <pc:chgData name="Nguyen Bui Trong Tin" userId="e8b171ad-d98b-49d5-bbe6-f86bd94206fe" providerId="ADAL" clId="{392F5DA0-1D08-4B49-B930-28284E7AED2B}" dt="2021-06-09T01:40:57.026" v="16" actId="47"/>
        <pc:sldMkLst>
          <pc:docMk/>
          <pc:sldMk cId="3151430480" sldId="278"/>
        </pc:sldMkLst>
      </pc:sldChg>
      <pc:sldChg chg="add del">
        <pc:chgData name="Nguyen Bui Trong Tin" userId="e8b171ad-d98b-49d5-bbe6-f86bd94206fe" providerId="ADAL" clId="{392F5DA0-1D08-4B49-B930-28284E7AED2B}" dt="2021-06-09T01:40:57.026" v="16" actId="47"/>
        <pc:sldMkLst>
          <pc:docMk/>
          <pc:sldMk cId="159977838" sldId="279"/>
        </pc:sldMkLst>
      </pc:sldChg>
      <pc:sldChg chg="add del">
        <pc:chgData name="Nguyen Bui Trong Tin" userId="e8b171ad-d98b-49d5-bbe6-f86bd94206fe" providerId="ADAL" clId="{392F5DA0-1D08-4B49-B930-28284E7AED2B}" dt="2021-06-09T01:40:57.026" v="16" actId="47"/>
        <pc:sldMkLst>
          <pc:docMk/>
          <pc:sldMk cId="1441418876" sldId="280"/>
        </pc:sldMkLst>
      </pc:sldChg>
      <pc:sldChg chg="add del">
        <pc:chgData name="Nguyen Bui Trong Tin" userId="e8b171ad-d98b-49d5-bbe6-f86bd94206fe" providerId="ADAL" clId="{392F5DA0-1D08-4B49-B930-28284E7AED2B}" dt="2021-06-09T01:40:57.026" v="16" actId="47"/>
        <pc:sldMkLst>
          <pc:docMk/>
          <pc:sldMk cId="3024082734" sldId="281"/>
        </pc:sldMkLst>
      </pc:sldChg>
    </pc:docChg>
  </pc:docChgLst>
  <pc:docChgLst>
    <pc:chgData name="Nguyen Bui Trong Tin" userId="e8b171ad-d98b-49d5-bbe6-f86bd94206fe" providerId="ADAL" clId="{13B98467-7987-4B97-BEEE-174A3E230899}"/>
    <pc:docChg chg="modSld">
      <pc:chgData name="Nguyen Bui Trong Tin" userId="e8b171ad-d98b-49d5-bbe6-f86bd94206fe" providerId="ADAL" clId="{13B98467-7987-4B97-BEEE-174A3E230899}" dt="2021-09-30T12:51:18.766" v="10" actId="1037"/>
      <pc:docMkLst>
        <pc:docMk/>
      </pc:docMkLst>
      <pc:sldChg chg="modSp mod">
        <pc:chgData name="Nguyen Bui Trong Tin" userId="e8b171ad-d98b-49d5-bbe6-f86bd94206fe" providerId="ADAL" clId="{13B98467-7987-4B97-BEEE-174A3E230899}" dt="2021-09-30T12:51:18.766" v="10" actId="1037"/>
        <pc:sldMkLst>
          <pc:docMk/>
          <pc:sldMk cId="3413179052" sldId="269"/>
        </pc:sldMkLst>
        <pc:picChg chg="mod">
          <ac:chgData name="Nguyen Bui Trong Tin" userId="e8b171ad-d98b-49d5-bbe6-f86bd94206fe" providerId="ADAL" clId="{13B98467-7987-4B97-BEEE-174A3E230899}" dt="2021-09-30T12:51:18.766" v="10" actId="1037"/>
          <ac:picMkLst>
            <pc:docMk/>
            <pc:sldMk cId="3413179052" sldId="269"/>
            <ac:picMk id="4" creationId="{10A120BA-5D64-412B-8BBB-19C0CD9B96A5}"/>
          </ac:picMkLst>
        </pc:picChg>
      </pc:sldChg>
    </pc:docChg>
  </pc:docChgLst>
  <pc:docChgLst>
    <pc:chgData name="Nguyen Thi Thuy" userId="51590b7b-a373-4bbe-8e38-44e726520488" providerId="ADAL" clId="{4FCE946C-86F5-47AB-AF3A-94572AD3ADF1}"/>
    <pc:docChg chg="modSld">
      <pc:chgData name="Nguyen Thi Thuy" userId="51590b7b-a373-4bbe-8e38-44e726520488" providerId="ADAL" clId="{4FCE946C-86F5-47AB-AF3A-94572AD3ADF1}" dt="2021-08-15T17:34:08.840" v="3" actId="20577"/>
      <pc:docMkLst>
        <pc:docMk/>
      </pc:docMkLst>
      <pc:sldChg chg="modSp mod">
        <pc:chgData name="Nguyen Thi Thuy" userId="51590b7b-a373-4bbe-8e38-44e726520488" providerId="ADAL" clId="{4FCE946C-86F5-47AB-AF3A-94572AD3ADF1}" dt="2021-08-15T17:34:08.840" v="3" actId="20577"/>
        <pc:sldMkLst>
          <pc:docMk/>
          <pc:sldMk cId="2711789057" sldId="281"/>
        </pc:sldMkLst>
        <pc:spChg chg="mod">
          <ac:chgData name="Nguyen Thi Thuy" userId="51590b7b-a373-4bbe-8e38-44e726520488" providerId="ADAL" clId="{4FCE946C-86F5-47AB-AF3A-94572AD3ADF1}" dt="2021-08-15T17:34:08.840" v="3" actId="20577"/>
          <ac:spMkLst>
            <pc:docMk/>
            <pc:sldMk cId="2711789057" sldId="281"/>
            <ac:spMk id="3" creationId="{D8AC391E-C086-420F-86F8-789F1B5443EF}"/>
          </ac:spMkLst>
        </pc:spChg>
      </pc:sldChg>
    </pc:docChg>
  </pc:docChgLst>
  <pc:docChgLst>
    <pc:chgData name="Nguyen Bui Trong Tin" userId="e8b171ad-d98b-49d5-bbe6-f86bd94206fe" providerId="ADAL" clId="{68778C2F-4389-4856-8C4B-BBE4277477E8}"/>
    <pc:docChg chg="undo custSel modSld">
      <pc:chgData name="Nguyen Bui Trong Tin" userId="e8b171ad-d98b-49d5-bbe6-f86bd94206fe" providerId="ADAL" clId="{68778C2F-4389-4856-8C4B-BBE4277477E8}" dt="2021-11-23T13:23:34.630" v="5" actId="1076"/>
      <pc:docMkLst>
        <pc:docMk/>
      </pc:docMkLst>
      <pc:sldChg chg="setBg">
        <pc:chgData name="Nguyen Bui Trong Tin" userId="e8b171ad-d98b-49d5-bbe6-f86bd94206fe" providerId="ADAL" clId="{68778C2F-4389-4856-8C4B-BBE4277477E8}" dt="2021-11-23T13:10:04.997" v="0"/>
        <pc:sldMkLst>
          <pc:docMk/>
          <pc:sldMk cId="2404404053" sldId="271"/>
        </pc:sldMkLst>
      </pc:sldChg>
      <pc:sldChg chg="modSp mod">
        <pc:chgData name="Nguyen Bui Trong Tin" userId="e8b171ad-d98b-49d5-bbe6-f86bd94206fe" providerId="ADAL" clId="{68778C2F-4389-4856-8C4B-BBE4277477E8}" dt="2021-11-23T13:23:34.630" v="5" actId="1076"/>
        <pc:sldMkLst>
          <pc:docMk/>
          <pc:sldMk cId="235064032" sldId="276"/>
        </pc:sldMkLst>
        <pc:picChg chg="mod">
          <ac:chgData name="Nguyen Bui Trong Tin" userId="e8b171ad-d98b-49d5-bbe6-f86bd94206fe" providerId="ADAL" clId="{68778C2F-4389-4856-8C4B-BBE4277477E8}" dt="2021-11-23T13:23:34.630" v="5" actId="1076"/>
          <ac:picMkLst>
            <pc:docMk/>
            <pc:sldMk cId="235064032" sldId="276"/>
            <ac:picMk id="5" creationId="{3B63A2A0-1E3A-497C-9FCF-B05D26D9A7C2}"/>
          </ac:picMkLst>
        </pc:picChg>
      </pc:sldChg>
      <pc:sldChg chg="modSp mod">
        <pc:chgData name="Nguyen Bui Trong Tin" userId="e8b171ad-d98b-49d5-bbe6-f86bd94206fe" providerId="ADAL" clId="{68778C2F-4389-4856-8C4B-BBE4277477E8}" dt="2021-11-23T13:10:05.170" v="1" actId="27636"/>
        <pc:sldMkLst>
          <pc:docMk/>
          <pc:sldMk cId="3428860356" sldId="286"/>
        </pc:sldMkLst>
        <pc:spChg chg="mod">
          <ac:chgData name="Nguyen Bui Trong Tin" userId="e8b171ad-d98b-49d5-bbe6-f86bd94206fe" providerId="ADAL" clId="{68778C2F-4389-4856-8C4B-BBE4277477E8}" dt="2021-11-23T13:10:05.170" v="1" actId="27636"/>
          <ac:spMkLst>
            <pc:docMk/>
            <pc:sldMk cId="3428860356" sldId="286"/>
            <ac:spMk id="3" creationId="{971A6BC4-D016-432B-8CCC-02707AA409C5}"/>
          </ac:spMkLst>
        </pc:spChg>
      </pc:sldChg>
    </pc:docChg>
  </pc:docChgLst>
  <pc:docChgLst>
    <pc:chgData name="Nguyen Van Thanh" userId="397c937a-6631-46d4-ab7f-15d71e973788" providerId="ADAL" clId="{81A49D01-2B0D-4E5C-9DF7-104218D2B561}"/>
    <pc:docChg chg="modSld">
      <pc:chgData name="Nguyen Van Thanh" userId="397c937a-6631-46d4-ab7f-15d71e973788" providerId="ADAL" clId="{81A49D01-2B0D-4E5C-9DF7-104218D2B561}" dt="2021-07-30T10:43:51.249" v="11" actId="20577"/>
      <pc:docMkLst>
        <pc:docMk/>
      </pc:docMkLst>
      <pc:sldChg chg="modSp mod">
        <pc:chgData name="Nguyen Van Thanh" userId="397c937a-6631-46d4-ab7f-15d71e973788" providerId="ADAL" clId="{81A49D01-2B0D-4E5C-9DF7-104218D2B561}" dt="2021-07-30T10:43:51.249" v="11" actId="20577"/>
        <pc:sldMkLst>
          <pc:docMk/>
          <pc:sldMk cId="3436277732" sldId="351"/>
        </pc:sldMkLst>
        <pc:spChg chg="mod">
          <ac:chgData name="Nguyen Van Thanh" userId="397c937a-6631-46d4-ab7f-15d71e973788" providerId="ADAL" clId="{81A49D01-2B0D-4E5C-9DF7-104218D2B561}" dt="2021-07-30T10:43:51.249" v="11" actId="20577"/>
          <ac:spMkLst>
            <pc:docMk/>
            <pc:sldMk cId="3436277732" sldId="351"/>
            <ac:spMk id="3" creationId="{A8B879B3-A89D-438B-BCA8-257B1D1096E4}"/>
          </ac:spMkLst>
        </pc:spChg>
      </pc:sldChg>
    </pc:docChg>
  </pc:docChgLst>
  <pc:docChgLst>
    <pc:chgData name="Nguyen Bui Trong Tin" userId="e8b171ad-d98b-49d5-bbe6-f86bd94206fe" providerId="ADAL" clId="{46563009-33FA-4E8D-9D97-0160C2E2B76C}"/>
    <pc:docChg chg="custSel addSld delSld modSld">
      <pc:chgData name="Nguyen Bui Trong Tin" userId="e8b171ad-d98b-49d5-bbe6-f86bd94206fe" providerId="ADAL" clId="{46563009-33FA-4E8D-9D97-0160C2E2B76C}" dt="2021-05-26T15:07:30.420" v="798" actId="20577"/>
      <pc:docMkLst>
        <pc:docMk/>
      </pc:docMkLst>
      <pc:sldChg chg="addSp modSp mod modNotesTx">
        <pc:chgData name="Nguyen Bui Trong Tin" userId="e8b171ad-d98b-49d5-bbe6-f86bd94206fe" providerId="ADAL" clId="{46563009-33FA-4E8D-9D97-0160C2E2B76C}" dt="2021-05-26T12:51:49.858" v="583" actId="20577"/>
        <pc:sldMkLst>
          <pc:docMk/>
          <pc:sldMk cId="1495374394" sldId="256"/>
        </pc:sldMkLst>
        <pc:spChg chg="mod">
          <ac:chgData name="Nguyen Bui Trong Tin" userId="e8b171ad-d98b-49d5-bbe6-f86bd94206fe" providerId="ADAL" clId="{46563009-33FA-4E8D-9D97-0160C2E2B76C}" dt="2021-05-26T12:02:17.045" v="269" actId="20577"/>
          <ac:spMkLst>
            <pc:docMk/>
            <pc:sldMk cId="1495374394" sldId="256"/>
            <ac:spMk id="3" creationId="{139D5992-74CA-4E5E-831D-1F8F99FB57FF}"/>
          </ac:spMkLst>
        </pc:spChg>
        <pc:picChg chg="add mod">
          <ac:chgData name="Nguyen Bui Trong Tin" userId="e8b171ad-d98b-49d5-bbe6-f86bd94206fe" providerId="ADAL" clId="{46563009-33FA-4E8D-9D97-0160C2E2B76C}" dt="2021-05-26T11:50:58.534" v="13" actId="1076"/>
          <ac:picMkLst>
            <pc:docMk/>
            <pc:sldMk cId="1495374394" sldId="256"/>
            <ac:picMk id="2" creationId="{366C30ED-5F70-4BA4-8AA4-BC859B7575B9}"/>
          </ac:picMkLst>
        </pc:picChg>
      </pc:sldChg>
      <pc:sldChg chg="addSp modSp add mod modNotesTx">
        <pc:chgData name="Nguyen Bui Trong Tin" userId="e8b171ad-d98b-49d5-bbe6-f86bd94206fe" providerId="ADAL" clId="{46563009-33FA-4E8D-9D97-0160C2E2B76C}" dt="2021-05-26T12:51:53.427" v="584"/>
        <pc:sldMkLst>
          <pc:docMk/>
          <pc:sldMk cId="2876239378" sldId="257"/>
        </pc:sldMkLst>
        <pc:spChg chg="mod">
          <ac:chgData name="Nguyen Bui Trong Tin" userId="e8b171ad-d98b-49d5-bbe6-f86bd94206fe" providerId="ADAL" clId="{46563009-33FA-4E8D-9D97-0160C2E2B76C}" dt="2021-05-26T12:05:19.670" v="485" actId="20577"/>
          <ac:spMkLst>
            <pc:docMk/>
            <pc:sldMk cId="2876239378" sldId="257"/>
            <ac:spMk id="3" creationId="{139D5992-74CA-4E5E-831D-1F8F99FB57FF}"/>
          </ac:spMkLst>
        </pc:spChg>
        <pc:picChg chg="add mod">
          <ac:chgData name="Nguyen Bui Trong Tin" userId="e8b171ad-d98b-49d5-bbe6-f86bd94206fe" providerId="ADAL" clId="{46563009-33FA-4E8D-9D97-0160C2E2B76C}" dt="2021-05-26T12:00:00.172" v="260" actId="14100"/>
          <ac:picMkLst>
            <pc:docMk/>
            <pc:sldMk cId="2876239378" sldId="257"/>
            <ac:picMk id="2" creationId="{2356675F-63C4-464F-B9EE-0C442F779A7F}"/>
          </ac:picMkLst>
        </pc:picChg>
      </pc:sldChg>
      <pc:sldChg chg="addSp modSp add mod modNotesTx">
        <pc:chgData name="Nguyen Bui Trong Tin" userId="e8b171ad-d98b-49d5-bbe6-f86bd94206fe" providerId="ADAL" clId="{46563009-33FA-4E8D-9D97-0160C2E2B76C}" dt="2021-05-26T12:51:55.427" v="585"/>
        <pc:sldMkLst>
          <pc:docMk/>
          <pc:sldMk cId="1385030760" sldId="258"/>
        </pc:sldMkLst>
        <pc:spChg chg="mod">
          <ac:chgData name="Nguyen Bui Trong Tin" userId="e8b171ad-d98b-49d5-bbe6-f86bd94206fe" providerId="ADAL" clId="{46563009-33FA-4E8D-9D97-0160C2E2B76C}" dt="2021-05-26T12:17:21.228" v="574" actId="20577"/>
          <ac:spMkLst>
            <pc:docMk/>
            <pc:sldMk cId="1385030760" sldId="258"/>
            <ac:spMk id="3" creationId="{139D5992-74CA-4E5E-831D-1F8F99FB57FF}"/>
          </ac:spMkLst>
        </pc:spChg>
        <pc:picChg chg="add mod">
          <ac:chgData name="Nguyen Bui Trong Tin" userId="e8b171ad-d98b-49d5-bbe6-f86bd94206fe" providerId="ADAL" clId="{46563009-33FA-4E8D-9D97-0160C2E2B76C}" dt="2021-05-26T12:12:57.407" v="488" actId="14100"/>
          <ac:picMkLst>
            <pc:docMk/>
            <pc:sldMk cId="1385030760" sldId="258"/>
            <ac:picMk id="2" creationId="{BB1FB63D-C05A-416C-85C5-DD5F99B3EB36}"/>
          </ac:picMkLst>
        </pc:picChg>
        <pc:picChg chg="add mod">
          <ac:chgData name="Nguyen Bui Trong Tin" userId="e8b171ad-d98b-49d5-bbe6-f86bd94206fe" providerId="ADAL" clId="{46563009-33FA-4E8D-9D97-0160C2E2B76C}" dt="2021-05-26T12:17:23.560" v="575" actId="1076"/>
          <ac:picMkLst>
            <pc:docMk/>
            <pc:sldMk cId="1385030760" sldId="258"/>
            <ac:picMk id="4" creationId="{59CA8DFD-46AF-4A38-A2D1-95153D83E662}"/>
          </ac:picMkLst>
        </pc:picChg>
      </pc:sldChg>
      <pc:sldChg chg="addSp modSp add mod modNotesTx">
        <pc:chgData name="Nguyen Bui Trong Tin" userId="e8b171ad-d98b-49d5-bbe6-f86bd94206fe" providerId="ADAL" clId="{46563009-33FA-4E8D-9D97-0160C2E2B76C}" dt="2021-05-26T15:07:30.420" v="798" actId="20577"/>
        <pc:sldMkLst>
          <pc:docMk/>
          <pc:sldMk cId="1502579555" sldId="259"/>
        </pc:sldMkLst>
        <pc:spChg chg="mod">
          <ac:chgData name="Nguyen Bui Trong Tin" userId="e8b171ad-d98b-49d5-bbe6-f86bd94206fe" providerId="ADAL" clId="{46563009-33FA-4E8D-9D97-0160C2E2B76C}" dt="2021-05-26T14:03:33.253" v="604" actId="20577"/>
          <ac:spMkLst>
            <pc:docMk/>
            <pc:sldMk cId="1502579555" sldId="259"/>
            <ac:spMk id="3" creationId="{139D5992-74CA-4E5E-831D-1F8F99FB57FF}"/>
          </ac:spMkLst>
        </pc:spChg>
        <pc:spChg chg="add mod">
          <ac:chgData name="Nguyen Bui Trong Tin" userId="e8b171ad-d98b-49d5-bbe6-f86bd94206fe" providerId="ADAL" clId="{46563009-33FA-4E8D-9D97-0160C2E2B76C}" dt="2021-05-26T15:07:30.420" v="798" actId="20577"/>
          <ac:spMkLst>
            <pc:docMk/>
            <pc:sldMk cId="1502579555" sldId="259"/>
            <ac:spMk id="5" creationId="{963A54CD-B069-4850-9549-00A65A51E2FC}"/>
          </ac:spMkLst>
        </pc:spChg>
        <pc:picChg chg="add mod">
          <ac:chgData name="Nguyen Bui Trong Tin" userId="e8b171ad-d98b-49d5-bbe6-f86bd94206fe" providerId="ADAL" clId="{46563009-33FA-4E8D-9D97-0160C2E2B76C}" dt="2021-05-26T14:02:57.215" v="587" actId="1076"/>
          <ac:picMkLst>
            <pc:docMk/>
            <pc:sldMk cId="1502579555" sldId="259"/>
            <ac:picMk id="2" creationId="{E5808CEE-88D6-4DFE-9405-842C556A2D51}"/>
          </ac:picMkLst>
        </pc:picChg>
      </pc:sldChg>
      <pc:sldChg chg="addSp modSp add mod modNotesTx">
        <pc:chgData name="Nguyen Bui Trong Tin" userId="e8b171ad-d98b-49d5-bbe6-f86bd94206fe" providerId="ADAL" clId="{46563009-33FA-4E8D-9D97-0160C2E2B76C}" dt="2021-05-26T15:05:47.870" v="691" actId="20577"/>
        <pc:sldMkLst>
          <pc:docMk/>
          <pc:sldMk cId="4237374391" sldId="260"/>
        </pc:sldMkLst>
        <pc:spChg chg="mod">
          <ac:chgData name="Nguyen Bui Trong Tin" userId="e8b171ad-d98b-49d5-bbe6-f86bd94206fe" providerId="ADAL" clId="{46563009-33FA-4E8D-9D97-0160C2E2B76C}" dt="2021-05-26T14:37:22.756" v="609" actId="20577"/>
          <ac:spMkLst>
            <pc:docMk/>
            <pc:sldMk cId="4237374391" sldId="260"/>
            <ac:spMk id="3" creationId="{139D5992-74CA-4E5E-831D-1F8F99FB57FF}"/>
          </ac:spMkLst>
        </pc:spChg>
        <pc:picChg chg="add mod">
          <ac:chgData name="Nguyen Bui Trong Tin" userId="e8b171ad-d98b-49d5-bbe6-f86bd94206fe" providerId="ADAL" clId="{46563009-33FA-4E8D-9D97-0160C2E2B76C}" dt="2021-05-26T14:37:21.059" v="608" actId="1076"/>
          <ac:picMkLst>
            <pc:docMk/>
            <pc:sldMk cId="4237374391" sldId="260"/>
            <ac:picMk id="2" creationId="{806C16C8-C5A5-4ABA-AD67-CB1C94FB610E}"/>
          </ac:picMkLst>
        </pc:picChg>
      </pc:sldChg>
      <pc:sldChg chg="addSp modSp add mod modNotesTx">
        <pc:chgData name="Nguyen Bui Trong Tin" userId="e8b171ad-d98b-49d5-bbe6-f86bd94206fe" providerId="ADAL" clId="{46563009-33FA-4E8D-9D97-0160C2E2B76C}" dt="2021-05-26T15:06:04.031" v="702" actId="20577"/>
        <pc:sldMkLst>
          <pc:docMk/>
          <pc:sldMk cId="2542749168" sldId="261"/>
        </pc:sldMkLst>
        <pc:spChg chg="mod">
          <ac:chgData name="Nguyen Bui Trong Tin" userId="e8b171ad-d98b-49d5-bbe6-f86bd94206fe" providerId="ADAL" clId="{46563009-33FA-4E8D-9D97-0160C2E2B76C}" dt="2021-05-26T14:38:36.727" v="615" actId="113"/>
          <ac:spMkLst>
            <pc:docMk/>
            <pc:sldMk cId="2542749168" sldId="261"/>
            <ac:spMk id="3" creationId="{139D5992-74CA-4E5E-831D-1F8F99FB57FF}"/>
          </ac:spMkLst>
        </pc:spChg>
        <pc:picChg chg="add mod">
          <ac:chgData name="Nguyen Bui Trong Tin" userId="e8b171ad-d98b-49d5-bbe6-f86bd94206fe" providerId="ADAL" clId="{46563009-33FA-4E8D-9D97-0160C2E2B76C}" dt="2021-05-26T14:38:27.199" v="611" actId="1076"/>
          <ac:picMkLst>
            <pc:docMk/>
            <pc:sldMk cId="2542749168" sldId="261"/>
            <ac:picMk id="2" creationId="{5B8E1ABF-6CC0-478F-96D0-03A6E30C4228}"/>
          </ac:picMkLst>
        </pc:picChg>
      </pc:sldChg>
      <pc:sldChg chg="add del">
        <pc:chgData name="Nguyen Bui Trong Tin" userId="e8b171ad-d98b-49d5-bbe6-f86bd94206fe" providerId="ADAL" clId="{46563009-33FA-4E8D-9D97-0160C2E2B76C}" dt="2021-05-26T14:38:43.798" v="616" actId="47"/>
        <pc:sldMkLst>
          <pc:docMk/>
          <pc:sldMk cId="1836860421" sldId="262"/>
        </pc:sldMkLst>
      </pc:sldChg>
      <pc:sldChg chg="addSp delSp modSp add mod modNotesTx">
        <pc:chgData name="Nguyen Bui Trong Tin" userId="e8b171ad-d98b-49d5-bbe6-f86bd94206fe" providerId="ADAL" clId="{46563009-33FA-4E8D-9D97-0160C2E2B76C}" dt="2021-05-26T15:06:14.307" v="721" actId="20577"/>
        <pc:sldMkLst>
          <pc:docMk/>
          <pc:sldMk cId="2693561707" sldId="262"/>
        </pc:sldMkLst>
        <pc:spChg chg="mod">
          <ac:chgData name="Nguyen Bui Trong Tin" userId="e8b171ad-d98b-49d5-bbe6-f86bd94206fe" providerId="ADAL" clId="{46563009-33FA-4E8D-9D97-0160C2E2B76C}" dt="2021-05-26T15:05:25.541" v="674" actId="20577"/>
          <ac:spMkLst>
            <pc:docMk/>
            <pc:sldMk cId="2693561707" sldId="262"/>
            <ac:spMk id="3" creationId="{139D5992-74CA-4E5E-831D-1F8F99FB57FF}"/>
          </ac:spMkLst>
        </pc:spChg>
        <pc:picChg chg="del">
          <ac:chgData name="Nguyen Bui Trong Tin" userId="e8b171ad-d98b-49d5-bbe6-f86bd94206fe" providerId="ADAL" clId="{46563009-33FA-4E8D-9D97-0160C2E2B76C}" dt="2021-05-26T14:38:49.526" v="618" actId="478"/>
          <ac:picMkLst>
            <pc:docMk/>
            <pc:sldMk cId="2693561707" sldId="262"/>
            <ac:picMk id="2" creationId="{5B8E1ABF-6CC0-478F-96D0-03A6E30C4228}"/>
          </ac:picMkLst>
        </pc:picChg>
        <pc:picChg chg="add mod">
          <ac:chgData name="Nguyen Bui Trong Tin" userId="e8b171ad-d98b-49d5-bbe6-f86bd94206fe" providerId="ADAL" clId="{46563009-33FA-4E8D-9D97-0160C2E2B76C}" dt="2021-05-26T15:04:57.833" v="666" actId="14100"/>
          <ac:picMkLst>
            <pc:docMk/>
            <pc:sldMk cId="2693561707" sldId="262"/>
            <ac:picMk id="4" creationId="{AB70765E-54DC-4429-A14E-9B68DBB196ED}"/>
          </ac:picMkLst>
        </pc:picChg>
      </pc:sldChg>
      <pc:sldChg chg="add del">
        <pc:chgData name="Nguyen Bui Trong Tin" userId="e8b171ad-d98b-49d5-bbe6-f86bd94206fe" providerId="ADAL" clId="{46563009-33FA-4E8D-9D97-0160C2E2B76C}" dt="2021-05-26T14:38:43.798" v="616" actId="47"/>
        <pc:sldMkLst>
          <pc:docMk/>
          <pc:sldMk cId="481284966" sldId="263"/>
        </pc:sldMkLst>
      </pc:sldChg>
      <pc:sldChg chg="addSp delSp modSp add mod modNotesTx">
        <pc:chgData name="Nguyen Bui Trong Tin" userId="e8b171ad-d98b-49d5-bbe6-f86bd94206fe" providerId="ADAL" clId="{46563009-33FA-4E8D-9D97-0160C2E2B76C}" dt="2021-05-26T15:06:33.779" v="770" actId="20577"/>
        <pc:sldMkLst>
          <pc:docMk/>
          <pc:sldMk cId="919847834" sldId="263"/>
        </pc:sldMkLst>
        <pc:spChg chg="mod">
          <ac:chgData name="Nguyen Bui Trong Tin" userId="e8b171ad-d98b-49d5-bbe6-f86bd94206fe" providerId="ADAL" clId="{46563009-33FA-4E8D-9D97-0160C2E2B76C}" dt="2021-05-26T15:02:37.364" v="665" actId="113"/>
          <ac:spMkLst>
            <pc:docMk/>
            <pc:sldMk cId="919847834" sldId="263"/>
            <ac:spMk id="3" creationId="{139D5992-74CA-4E5E-831D-1F8F99FB57FF}"/>
          </ac:spMkLst>
        </pc:spChg>
        <pc:picChg chg="add mod">
          <ac:chgData name="Nguyen Bui Trong Tin" userId="e8b171ad-d98b-49d5-bbe6-f86bd94206fe" providerId="ADAL" clId="{46563009-33FA-4E8D-9D97-0160C2E2B76C}" dt="2021-05-26T15:00:40.188" v="639" actId="1076"/>
          <ac:picMkLst>
            <pc:docMk/>
            <pc:sldMk cId="919847834" sldId="263"/>
            <ac:picMk id="2" creationId="{074CE3D3-01C6-4026-98BB-853D79F53C7A}"/>
          </ac:picMkLst>
        </pc:picChg>
        <pc:picChg chg="del mod">
          <ac:chgData name="Nguyen Bui Trong Tin" userId="e8b171ad-d98b-49d5-bbe6-f86bd94206fe" providerId="ADAL" clId="{46563009-33FA-4E8D-9D97-0160C2E2B76C}" dt="2021-05-26T14:57:31.653" v="626" actId="478"/>
          <ac:picMkLst>
            <pc:docMk/>
            <pc:sldMk cId="919847834" sldId="263"/>
            <ac:picMk id="4" creationId="{AB70765E-54DC-4429-A14E-9B68DBB196ED}"/>
          </ac:picMkLst>
        </pc:picChg>
      </pc:sldChg>
      <pc:sldChg chg="add">
        <pc:chgData name="Nguyen Bui Trong Tin" userId="e8b171ad-d98b-49d5-bbe6-f86bd94206fe" providerId="ADAL" clId="{46563009-33FA-4E8D-9D97-0160C2E2B76C}" dt="2021-05-26T14:57:38.087" v="633"/>
        <pc:sldMkLst>
          <pc:docMk/>
          <pc:sldMk cId="416175474" sldId="264"/>
        </pc:sldMkLst>
      </pc:sldChg>
      <pc:sldChg chg="add del">
        <pc:chgData name="Nguyen Bui Trong Tin" userId="e8b171ad-d98b-49d5-bbe6-f86bd94206fe" providerId="ADAL" clId="{46563009-33FA-4E8D-9D97-0160C2E2B76C}" dt="2021-05-26T14:38:43.798" v="616" actId="47"/>
        <pc:sldMkLst>
          <pc:docMk/>
          <pc:sldMk cId="438118758" sldId="264"/>
        </pc:sldMkLst>
      </pc:sldChg>
      <pc:sldChg chg="add del">
        <pc:chgData name="Nguyen Bui Trong Tin" userId="e8b171ad-d98b-49d5-bbe6-f86bd94206fe" providerId="ADAL" clId="{46563009-33FA-4E8D-9D97-0160C2E2B76C}" dt="2021-05-26T14:57:35.239" v="632"/>
        <pc:sldMkLst>
          <pc:docMk/>
          <pc:sldMk cId="3303518375" sldId="264"/>
        </pc:sldMkLst>
      </pc:sldChg>
      <pc:sldChg chg="add">
        <pc:chgData name="Nguyen Bui Trong Tin" userId="e8b171ad-d98b-49d5-bbe6-f86bd94206fe" providerId="ADAL" clId="{46563009-33FA-4E8D-9D97-0160C2E2B76C}" dt="2021-05-26T14:57:38.290" v="634"/>
        <pc:sldMkLst>
          <pc:docMk/>
          <pc:sldMk cId="349773366" sldId="265"/>
        </pc:sldMkLst>
      </pc:sldChg>
      <pc:sldChg chg="add del">
        <pc:chgData name="Nguyen Bui Trong Tin" userId="e8b171ad-d98b-49d5-bbe6-f86bd94206fe" providerId="ADAL" clId="{46563009-33FA-4E8D-9D97-0160C2E2B76C}" dt="2021-05-26T14:57:35.059" v="631"/>
        <pc:sldMkLst>
          <pc:docMk/>
          <pc:sldMk cId="397698228" sldId="265"/>
        </pc:sldMkLst>
      </pc:sldChg>
      <pc:sldChg chg="add del">
        <pc:chgData name="Nguyen Bui Trong Tin" userId="e8b171ad-d98b-49d5-bbe6-f86bd94206fe" providerId="ADAL" clId="{46563009-33FA-4E8D-9D97-0160C2E2B76C}" dt="2021-05-26T14:57:34.841" v="630"/>
        <pc:sldMkLst>
          <pc:docMk/>
          <pc:sldMk cId="1177706030" sldId="266"/>
        </pc:sldMkLst>
      </pc:sldChg>
      <pc:sldChg chg="add">
        <pc:chgData name="Nguyen Bui Trong Tin" userId="e8b171ad-d98b-49d5-bbe6-f86bd94206fe" providerId="ADAL" clId="{46563009-33FA-4E8D-9D97-0160C2E2B76C}" dt="2021-05-26T14:57:38.470" v="635"/>
        <pc:sldMkLst>
          <pc:docMk/>
          <pc:sldMk cId="3186130772" sldId="266"/>
        </pc:sldMkLst>
      </pc:sldChg>
      <pc:sldChg chg="add">
        <pc:chgData name="Nguyen Bui Trong Tin" userId="e8b171ad-d98b-49d5-bbe6-f86bd94206fe" providerId="ADAL" clId="{46563009-33FA-4E8D-9D97-0160C2E2B76C}" dt="2021-05-26T14:57:38.646" v="636"/>
        <pc:sldMkLst>
          <pc:docMk/>
          <pc:sldMk cId="1726459742" sldId="267"/>
        </pc:sldMkLst>
      </pc:sldChg>
      <pc:sldChg chg="add">
        <pc:chgData name="Nguyen Bui Trong Tin" userId="e8b171ad-d98b-49d5-bbe6-f86bd94206fe" providerId="ADAL" clId="{46563009-33FA-4E8D-9D97-0160C2E2B76C}" dt="2021-05-26T14:57:38.810" v="637"/>
        <pc:sldMkLst>
          <pc:docMk/>
          <pc:sldMk cId="1653101604"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F1D21-A1A9-4493-89A7-426F69052276}" type="datetimeFigureOut">
              <a:rPr lang="en-US" smtClean="0"/>
              <a:t>11/23/2021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7DE6-D4A3-4D6E-855B-F636D81675C5}" type="slidenum">
              <a:rPr lang="en-US" smtClean="0"/>
              <a:t>‹#›</a:t>
            </a:fld>
            <a:endParaRPr lang="en-US"/>
          </a:p>
        </p:txBody>
      </p:sp>
    </p:spTree>
    <p:extLst>
      <p:ext uri="{BB962C8B-B14F-4D97-AF65-F5344CB8AC3E}">
        <p14:creationId xmlns:p14="http://schemas.microsoft.com/office/powerpoint/2010/main" val="4200631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5</a:t>
            </a:fld>
            <a:endParaRPr lang="en-US"/>
          </a:p>
        </p:txBody>
      </p:sp>
    </p:spTree>
    <p:extLst>
      <p:ext uri="{BB962C8B-B14F-4D97-AF65-F5344CB8AC3E}">
        <p14:creationId xmlns:p14="http://schemas.microsoft.com/office/powerpoint/2010/main" val="3948570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15</a:t>
            </a:fld>
            <a:endParaRPr lang="en-US"/>
          </a:p>
        </p:txBody>
      </p:sp>
    </p:spTree>
    <p:extLst>
      <p:ext uri="{BB962C8B-B14F-4D97-AF65-F5344CB8AC3E}">
        <p14:creationId xmlns:p14="http://schemas.microsoft.com/office/powerpoint/2010/main" val="1416042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a:t>
            </a:r>
          </a:p>
        </p:txBody>
      </p:sp>
      <p:sp>
        <p:nvSpPr>
          <p:cNvPr id="4" name="Slide Number Placeholder 3"/>
          <p:cNvSpPr>
            <a:spLocks noGrp="1"/>
          </p:cNvSpPr>
          <p:nvPr>
            <p:ph type="sldNum" sz="quarter" idx="5"/>
          </p:nvPr>
        </p:nvSpPr>
        <p:spPr/>
        <p:txBody>
          <a:bodyPr/>
          <a:lstStyle/>
          <a:p>
            <a:fld id="{A4C87DE6-D4A3-4D6E-855B-F636D81675C5}" type="slidenum">
              <a:rPr lang="en-US" smtClean="0"/>
              <a:t>16</a:t>
            </a:fld>
            <a:endParaRPr lang="en-US"/>
          </a:p>
        </p:txBody>
      </p:sp>
    </p:spTree>
    <p:extLst>
      <p:ext uri="{BB962C8B-B14F-4D97-AF65-F5344CB8AC3E}">
        <p14:creationId xmlns:p14="http://schemas.microsoft.com/office/powerpoint/2010/main" val="4187173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a:t>
            </a:r>
          </a:p>
        </p:txBody>
      </p:sp>
      <p:sp>
        <p:nvSpPr>
          <p:cNvPr id="4" name="Slide Number Placeholder 3"/>
          <p:cNvSpPr>
            <a:spLocks noGrp="1"/>
          </p:cNvSpPr>
          <p:nvPr>
            <p:ph type="sldNum" sz="quarter" idx="5"/>
          </p:nvPr>
        </p:nvSpPr>
        <p:spPr/>
        <p:txBody>
          <a:bodyPr/>
          <a:lstStyle/>
          <a:p>
            <a:fld id="{A4C87DE6-D4A3-4D6E-855B-F636D81675C5}" type="slidenum">
              <a:rPr lang="en-US" smtClean="0"/>
              <a:t>17</a:t>
            </a:fld>
            <a:endParaRPr lang="en-US"/>
          </a:p>
        </p:txBody>
      </p:sp>
    </p:spTree>
    <p:extLst>
      <p:ext uri="{BB962C8B-B14F-4D97-AF65-F5344CB8AC3E}">
        <p14:creationId xmlns:p14="http://schemas.microsoft.com/office/powerpoint/2010/main" val="245348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a:t>
            </a:r>
          </a:p>
        </p:txBody>
      </p:sp>
      <p:sp>
        <p:nvSpPr>
          <p:cNvPr id="4" name="Slide Number Placeholder 3"/>
          <p:cNvSpPr>
            <a:spLocks noGrp="1"/>
          </p:cNvSpPr>
          <p:nvPr>
            <p:ph type="sldNum" sz="quarter" idx="5"/>
          </p:nvPr>
        </p:nvSpPr>
        <p:spPr/>
        <p:txBody>
          <a:bodyPr/>
          <a:lstStyle/>
          <a:p>
            <a:fld id="{A4C87DE6-D4A3-4D6E-855B-F636D81675C5}" type="slidenum">
              <a:rPr lang="en-US" smtClean="0"/>
              <a:t>19</a:t>
            </a:fld>
            <a:endParaRPr lang="en-US"/>
          </a:p>
        </p:txBody>
      </p:sp>
    </p:spTree>
    <p:extLst>
      <p:ext uri="{BB962C8B-B14F-4D97-AF65-F5344CB8AC3E}">
        <p14:creationId xmlns:p14="http://schemas.microsoft.com/office/powerpoint/2010/main" val="3514709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4C87DE6-D4A3-4D6E-855B-F636D81675C5}" type="slidenum">
              <a:rPr lang="en-US" smtClean="0"/>
              <a:t>20</a:t>
            </a:fld>
            <a:endParaRPr lang="en-US"/>
          </a:p>
        </p:txBody>
      </p:sp>
    </p:spTree>
    <p:extLst>
      <p:ext uri="{BB962C8B-B14F-4D97-AF65-F5344CB8AC3E}">
        <p14:creationId xmlns:p14="http://schemas.microsoft.com/office/powerpoint/2010/main" val="3811105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t>
            </a:r>
          </a:p>
        </p:txBody>
      </p:sp>
      <p:sp>
        <p:nvSpPr>
          <p:cNvPr id="4" name="Slide Number Placeholder 3"/>
          <p:cNvSpPr>
            <a:spLocks noGrp="1"/>
          </p:cNvSpPr>
          <p:nvPr>
            <p:ph type="sldNum" sz="quarter" idx="5"/>
          </p:nvPr>
        </p:nvSpPr>
        <p:spPr/>
        <p:txBody>
          <a:bodyPr/>
          <a:lstStyle/>
          <a:p>
            <a:fld id="{A4C87DE6-D4A3-4D6E-855B-F636D81675C5}" type="slidenum">
              <a:rPr lang="en-US" smtClean="0"/>
              <a:t>21</a:t>
            </a:fld>
            <a:endParaRPr lang="en-US"/>
          </a:p>
        </p:txBody>
      </p:sp>
    </p:spTree>
    <p:extLst>
      <p:ext uri="{BB962C8B-B14F-4D97-AF65-F5344CB8AC3E}">
        <p14:creationId xmlns:p14="http://schemas.microsoft.com/office/powerpoint/2010/main" val="348789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a:t>
            </a:r>
          </a:p>
        </p:txBody>
      </p:sp>
      <p:sp>
        <p:nvSpPr>
          <p:cNvPr id="4" name="Slide Number Placeholder 3"/>
          <p:cNvSpPr>
            <a:spLocks noGrp="1"/>
          </p:cNvSpPr>
          <p:nvPr>
            <p:ph type="sldNum" sz="quarter" idx="5"/>
          </p:nvPr>
        </p:nvSpPr>
        <p:spPr/>
        <p:txBody>
          <a:bodyPr/>
          <a:lstStyle/>
          <a:p>
            <a:fld id="{A4C87DE6-D4A3-4D6E-855B-F636D81675C5}" type="slidenum">
              <a:rPr lang="en-US" smtClean="0"/>
              <a:t>22</a:t>
            </a:fld>
            <a:endParaRPr lang="en-US"/>
          </a:p>
        </p:txBody>
      </p:sp>
    </p:spTree>
    <p:extLst>
      <p:ext uri="{BB962C8B-B14F-4D97-AF65-F5344CB8AC3E}">
        <p14:creationId xmlns:p14="http://schemas.microsoft.com/office/powerpoint/2010/main" val="3903252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70d, 72e, 73e</a:t>
            </a:r>
          </a:p>
        </p:txBody>
      </p:sp>
      <p:sp>
        <p:nvSpPr>
          <p:cNvPr id="4" name="Slide Number Placeholder 3"/>
          <p:cNvSpPr>
            <a:spLocks noGrp="1"/>
          </p:cNvSpPr>
          <p:nvPr>
            <p:ph type="sldNum" sz="quarter" idx="5"/>
          </p:nvPr>
        </p:nvSpPr>
        <p:spPr/>
        <p:txBody>
          <a:bodyPr/>
          <a:lstStyle/>
          <a:p>
            <a:fld id="{A4C87DE6-D4A3-4D6E-855B-F636D81675C5}" type="slidenum">
              <a:rPr lang="en-US" smtClean="0"/>
              <a:t>23</a:t>
            </a:fld>
            <a:endParaRPr lang="en-US"/>
          </a:p>
        </p:txBody>
      </p:sp>
    </p:spTree>
    <p:extLst>
      <p:ext uri="{BB962C8B-B14F-4D97-AF65-F5344CB8AC3E}">
        <p14:creationId xmlns:p14="http://schemas.microsoft.com/office/powerpoint/2010/main" val="1316583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t>
            </a:r>
          </a:p>
        </p:txBody>
      </p:sp>
      <p:sp>
        <p:nvSpPr>
          <p:cNvPr id="4" name="Slide Number Placeholder 3"/>
          <p:cNvSpPr>
            <a:spLocks noGrp="1"/>
          </p:cNvSpPr>
          <p:nvPr>
            <p:ph type="sldNum" sz="quarter" idx="5"/>
          </p:nvPr>
        </p:nvSpPr>
        <p:spPr/>
        <p:txBody>
          <a:bodyPr/>
          <a:lstStyle/>
          <a:p>
            <a:fld id="{A4C87DE6-D4A3-4D6E-855B-F636D81675C5}" type="slidenum">
              <a:rPr lang="en-US" smtClean="0"/>
              <a:t>26</a:t>
            </a:fld>
            <a:endParaRPr lang="en-US"/>
          </a:p>
        </p:txBody>
      </p:sp>
    </p:spTree>
    <p:extLst>
      <p:ext uri="{BB962C8B-B14F-4D97-AF65-F5344CB8AC3E}">
        <p14:creationId xmlns:p14="http://schemas.microsoft.com/office/powerpoint/2010/main" val="494649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 ac, 56 </a:t>
            </a:r>
            <a:r>
              <a:rPr lang="en-US" dirty="0" err="1"/>
              <a:t>cb</a:t>
            </a:r>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27</a:t>
            </a:fld>
            <a:endParaRPr lang="en-US"/>
          </a:p>
        </p:txBody>
      </p:sp>
    </p:spTree>
    <p:extLst>
      <p:ext uri="{BB962C8B-B14F-4D97-AF65-F5344CB8AC3E}">
        <p14:creationId xmlns:p14="http://schemas.microsoft.com/office/powerpoint/2010/main" val="28351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72d,cc</a:t>
            </a:r>
          </a:p>
        </p:txBody>
      </p:sp>
      <p:sp>
        <p:nvSpPr>
          <p:cNvPr id="4" name="Slide Number Placeholder 3"/>
          <p:cNvSpPr>
            <a:spLocks noGrp="1"/>
          </p:cNvSpPr>
          <p:nvPr>
            <p:ph type="sldNum" sz="quarter" idx="5"/>
          </p:nvPr>
        </p:nvSpPr>
        <p:spPr/>
        <p:txBody>
          <a:bodyPr/>
          <a:lstStyle/>
          <a:p>
            <a:fld id="{A4C87DE6-D4A3-4D6E-855B-F636D81675C5}" type="slidenum">
              <a:rPr lang="en-US" smtClean="0"/>
              <a:t>6</a:t>
            </a:fld>
            <a:endParaRPr lang="en-US"/>
          </a:p>
        </p:txBody>
      </p:sp>
    </p:spTree>
    <p:extLst>
      <p:ext uri="{BB962C8B-B14F-4D97-AF65-F5344CB8AC3E}">
        <p14:creationId xmlns:p14="http://schemas.microsoft.com/office/powerpoint/2010/main" val="4156289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78ad, 9a 10d</a:t>
            </a:r>
          </a:p>
        </p:txBody>
      </p:sp>
      <p:sp>
        <p:nvSpPr>
          <p:cNvPr id="4" name="Slide Number Placeholder 3"/>
          <p:cNvSpPr>
            <a:spLocks noGrp="1"/>
          </p:cNvSpPr>
          <p:nvPr>
            <p:ph type="sldNum" sz="quarter" idx="5"/>
          </p:nvPr>
        </p:nvSpPr>
        <p:spPr/>
        <p:txBody>
          <a:bodyPr/>
          <a:lstStyle/>
          <a:p>
            <a:fld id="{A4C87DE6-D4A3-4D6E-855B-F636D81675C5}" type="slidenum">
              <a:rPr lang="en-US" smtClean="0"/>
              <a:t>28</a:t>
            </a:fld>
            <a:endParaRPr lang="en-US"/>
          </a:p>
        </p:txBody>
      </p:sp>
    </p:spTree>
    <p:extLst>
      <p:ext uri="{BB962C8B-B14F-4D97-AF65-F5344CB8AC3E}">
        <p14:creationId xmlns:p14="http://schemas.microsoft.com/office/powerpoint/2010/main" val="3584307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11b, 12d, 13c, 14a</a:t>
            </a:r>
          </a:p>
        </p:txBody>
      </p:sp>
      <p:sp>
        <p:nvSpPr>
          <p:cNvPr id="4" name="Slide Number Placeholder 3"/>
          <p:cNvSpPr>
            <a:spLocks noGrp="1"/>
          </p:cNvSpPr>
          <p:nvPr>
            <p:ph type="sldNum" sz="quarter" idx="5"/>
          </p:nvPr>
        </p:nvSpPr>
        <p:spPr/>
        <p:txBody>
          <a:bodyPr/>
          <a:lstStyle/>
          <a:p>
            <a:fld id="{A4C87DE6-D4A3-4D6E-855B-F636D81675C5}" type="slidenum">
              <a:rPr lang="en-US" smtClean="0"/>
              <a:t>29</a:t>
            </a:fld>
            <a:endParaRPr lang="en-US"/>
          </a:p>
        </p:txBody>
      </p:sp>
    </p:spTree>
    <p:extLst>
      <p:ext uri="{BB962C8B-B14F-4D97-AF65-F5344CB8AC3E}">
        <p14:creationId xmlns:p14="http://schemas.microsoft.com/office/powerpoint/2010/main" val="1427135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Cadb</a:t>
            </a:r>
            <a:r>
              <a:rPr lang="en-US" dirty="0"/>
              <a:t> (lx, lx)</a:t>
            </a:r>
          </a:p>
        </p:txBody>
      </p:sp>
      <p:sp>
        <p:nvSpPr>
          <p:cNvPr id="4" name="Slide Number Placeholder 3"/>
          <p:cNvSpPr>
            <a:spLocks noGrp="1"/>
          </p:cNvSpPr>
          <p:nvPr>
            <p:ph type="sldNum" sz="quarter" idx="5"/>
          </p:nvPr>
        </p:nvSpPr>
        <p:spPr/>
        <p:txBody>
          <a:bodyPr/>
          <a:lstStyle/>
          <a:p>
            <a:fld id="{A4C87DE6-D4A3-4D6E-855B-F636D81675C5}" type="slidenum">
              <a:rPr lang="en-US" smtClean="0"/>
              <a:t>30</a:t>
            </a:fld>
            <a:endParaRPr lang="en-US"/>
          </a:p>
        </p:txBody>
      </p:sp>
    </p:spTree>
    <p:extLst>
      <p:ext uri="{BB962C8B-B14F-4D97-AF65-F5344CB8AC3E}">
        <p14:creationId xmlns:p14="http://schemas.microsoft.com/office/powerpoint/2010/main" val="3163062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31</a:t>
            </a:fld>
            <a:endParaRPr lang="en-US"/>
          </a:p>
        </p:txBody>
      </p:sp>
    </p:spTree>
    <p:extLst>
      <p:ext uri="{BB962C8B-B14F-4D97-AF65-F5344CB8AC3E}">
        <p14:creationId xmlns:p14="http://schemas.microsoft.com/office/powerpoint/2010/main" val="1812833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t>
            </a:r>
            <a:r>
              <a:rPr lang="en-US" dirty="0" err="1"/>
              <a:t>đợt</a:t>
            </a:r>
            <a:r>
              <a:rPr lang="en-US" dirty="0"/>
              <a:t> 1</a:t>
            </a:r>
          </a:p>
        </p:txBody>
      </p:sp>
      <p:sp>
        <p:nvSpPr>
          <p:cNvPr id="4" name="Slide Number Placeholder 3"/>
          <p:cNvSpPr>
            <a:spLocks noGrp="1"/>
          </p:cNvSpPr>
          <p:nvPr>
            <p:ph type="sldNum" sz="quarter" idx="5"/>
          </p:nvPr>
        </p:nvSpPr>
        <p:spPr/>
        <p:txBody>
          <a:bodyPr/>
          <a:lstStyle/>
          <a:p>
            <a:fld id="{A4C87DE6-D4A3-4D6E-855B-F636D81675C5}" type="slidenum">
              <a:rPr lang="en-US" smtClean="0"/>
              <a:t>32</a:t>
            </a:fld>
            <a:endParaRPr lang="en-US"/>
          </a:p>
        </p:txBody>
      </p:sp>
    </p:spTree>
    <p:extLst>
      <p:ext uri="{BB962C8B-B14F-4D97-AF65-F5344CB8AC3E}">
        <p14:creationId xmlns:p14="http://schemas.microsoft.com/office/powerpoint/2010/main" val="217033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33</a:t>
            </a:fld>
            <a:endParaRPr lang="en-US"/>
          </a:p>
        </p:txBody>
      </p:sp>
    </p:spTree>
    <p:extLst>
      <p:ext uri="{BB962C8B-B14F-4D97-AF65-F5344CB8AC3E}">
        <p14:creationId xmlns:p14="http://schemas.microsoft.com/office/powerpoint/2010/main" val="4201524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34</a:t>
            </a:fld>
            <a:endParaRPr lang="en-US"/>
          </a:p>
        </p:txBody>
      </p:sp>
    </p:spTree>
    <p:extLst>
      <p:ext uri="{BB962C8B-B14F-4D97-AF65-F5344CB8AC3E}">
        <p14:creationId xmlns:p14="http://schemas.microsoft.com/office/powerpoint/2010/main" val="728761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35</a:t>
            </a:fld>
            <a:endParaRPr lang="en-US"/>
          </a:p>
        </p:txBody>
      </p:sp>
    </p:spTree>
    <p:extLst>
      <p:ext uri="{BB962C8B-B14F-4D97-AF65-F5344CB8AC3E}">
        <p14:creationId xmlns:p14="http://schemas.microsoft.com/office/powerpoint/2010/main" val="124914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67 B (DĐNT </a:t>
            </a:r>
            <a:r>
              <a:rPr lang="en-US" dirty="0" err="1"/>
              <a:t>tối</a:t>
            </a:r>
            <a:r>
              <a:rPr lang="en-US" dirty="0"/>
              <a:t> </a:t>
            </a:r>
            <a:r>
              <a:rPr lang="en-US" dirty="0" err="1"/>
              <a:t>thiểu</a:t>
            </a:r>
            <a:r>
              <a:rPr lang="en-US" dirty="0"/>
              <a:t>)</a:t>
            </a:r>
          </a:p>
          <a:p>
            <a:r>
              <a:rPr lang="en-US" dirty="0"/>
              <a:t>68. A</a:t>
            </a:r>
          </a:p>
          <a:p>
            <a:r>
              <a:rPr lang="en-US" dirty="0"/>
              <a:t>69. B</a:t>
            </a:r>
          </a:p>
          <a:p>
            <a:r>
              <a:rPr lang="en-US" dirty="0"/>
              <a:t>70. A. Ban </a:t>
            </a:r>
            <a:r>
              <a:rPr lang="en-US" dirty="0" err="1"/>
              <a:t>đầu</a:t>
            </a:r>
            <a:r>
              <a:rPr lang="en-US" dirty="0"/>
              <a:t> </a:t>
            </a:r>
            <a:r>
              <a:rPr lang="en-US" dirty="0" err="1"/>
              <a:t>là</a:t>
            </a:r>
            <a:r>
              <a:rPr lang="en-US" dirty="0"/>
              <a:t> </a:t>
            </a:r>
            <a:r>
              <a:rPr lang="en-US" dirty="0" err="1"/>
              <a:t>chẩm</a:t>
            </a:r>
            <a:r>
              <a:rPr lang="en-US" dirty="0"/>
              <a:t> </a:t>
            </a:r>
            <a:r>
              <a:rPr lang="en-US" dirty="0" err="1"/>
              <a:t>chậu</a:t>
            </a:r>
            <a:r>
              <a:rPr lang="en-US" dirty="0"/>
              <a:t> </a:t>
            </a:r>
            <a:r>
              <a:rPr lang="en-US" dirty="0" err="1"/>
              <a:t>phải</a:t>
            </a:r>
            <a:r>
              <a:rPr lang="en-US" dirty="0"/>
              <a:t> </a:t>
            </a:r>
            <a:r>
              <a:rPr lang="en-US" dirty="0" err="1"/>
              <a:t>sau</a:t>
            </a:r>
            <a:r>
              <a:rPr lang="en-US" dirty="0"/>
              <a:t>, quay </a:t>
            </a:r>
            <a:r>
              <a:rPr lang="en-US" dirty="0" err="1"/>
              <a:t>xong</a:t>
            </a:r>
            <a:r>
              <a:rPr lang="en-US" dirty="0"/>
              <a:t> </a:t>
            </a:r>
            <a:r>
              <a:rPr lang="en-US" dirty="0" err="1"/>
              <a:t>là</a:t>
            </a:r>
            <a:r>
              <a:rPr lang="en-US" dirty="0"/>
              <a:t> </a:t>
            </a:r>
            <a:r>
              <a:rPr lang="en-US" dirty="0" err="1"/>
              <a:t>chẩm</a:t>
            </a:r>
            <a:r>
              <a:rPr lang="en-US" dirty="0"/>
              <a:t> </a:t>
            </a:r>
            <a:r>
              <a:rPr lang="en-US" dirty="0" err="1"/>
              <a:t>phải</a:t>
            </a:r>
            <a:r>
              <a:rPr lang="en-US" dirty="0"/>
              <a:t> </a:t>
            </a:r>
            <a:r>
              <a:rPr lang="en-US" dirty="0" err="1"/>
              <a:t>ngang</a:t>
            </a:r>
            <a:r>
              <a:rPr lang="en-US" dirty="0"/>
              <a:t> -&gt; + 45 </a:t>
            </a:r>
            <a:r>
              <a:rPr lang="en-US" dirty="0" err="1"/>
              <a:t>độ</a:t>
            </a:r>
            <a:r>
              <a:rPr lang="en-US" dirty="0"/>
              <a:t> (</a:t>
            </a:r>
            <a:r>
              <a:rPr lang="en-US" dirty="0" err="1"/>
              <a:t>dương</a:t>
            </a:r>
            <a:r>
              <a:rPr lang="en-US" dirty="0"/>
              <a:t> </a:t>
            </a:r>
            <a:r>
              <a:rPr lang="en-US" dirty="0" err="1"/>
              <a:t>là</a:t>
            </a:r>
            <a:r>
              <a:rPr lang="en-US" dirty="0"/>
              <a:t> </a:t>
            </a:r>
            <a:r>
              <a:rPr lang="en-US" dirty="0" err="1"/>
              <a:t>cùng</a:t>
            </a:r>
            <a:r>
              <a:rPr lang="en-US" dirty="0"/>
              <a:t> </a:t>
            </a:r>
            <a:r>
              <a:rPr lang="en-US" dirty="0" err="1"/>
              <a:t>chiều</a:t>
            </a:r>
            <a:r>
              <a:rPr lang="en-US" dirty="0"/>
              <a:t> </a:t>
            </a:r>
            <a:r>
              <a:rPr lang="en-US" dirty="0" err="1"/>
              <a:t>kim</a:t>
            </a:r>
            <a:r>
              <a:rPr lang="en-US" dirty="0"/>
              <a:t> </a:t>
            </a:r>
            <a:r>
              <a:rPr lang="en-US" dirty="0" err="1"/>
              <a:t>đồng</a:t>
            </a:r>
            <a:r>
              <a:rPr lang="en-US" dirty="0"/>
              <a:t> </a:t>
            </a:r>
            <a:r>
              <a:rPr lang="en-US" dirty="0" err="1"/>
              <a:t>hồ</a:t>
            </a:r>
            <a:r>
              <a:rPr lang="en-US" dirty="0"/>
              <a:t>). Quay </a:t>
            </a:r>
            <a:r>
              <a:rPr lang="en-US" dirty="0" err="1"/>
              <a:t>như</a:t>
            </a:r>
            <a:r>
              <a:rPr lang="en-US" dirty="0"/>
              <a:t> </a:t>
            </a:r>
            <a:r>
              <a:rPr lang="en-US" dirty="0" err="1"/>
              <a:t>sau</a:t>
            </a:r>
            <a:r>
              <a:rPr lang="en-US" dirty="0"/>
              <a:t>: + 135 -45 -45 = +45. </a:t>
            </a:r>
          </a:p>
          <a:p>
            <a:r>
              <a:rPr lang="en-US" dirty="0" err="1"/>
              <a:t>Ví</a:t>
            </a:r>
            <a:r>
              <a:rPr lang="en-US" dirty="0"/>
              <a:t> </a:t>
            </a:r>
            <a:r>
              <a:rPr lang="en-US" dirty="0" err="1"/>
              <a:t>dụ</a:t>
            </a:r>
            <a:r>
              <a:rPr lang="en-US" dirty="0"/>
              <a:t> </a:t>
            </a:r>
            <a:r>
              <a:rPr lang="en-US" dirty="0" err="1"/>
              <a:t>chẩm</a:t>
            </a:r>
            <a:r>
              <a:rPr lang="en-US" dirty="0"/>
              <a:t> </a:t>
            </a:r>
            <a:r>
              <a:rPr lang="en-US" dirty="0" err="1"/>
              <a:t>chậu</a:t>
            </a:r>
            <a:r>
              <a:rPr lang="en-US" dirty="0"/>
              <a:t> </a:t>
            </a:r>
            <a:r>
              <a:rPr lang="en-US" dirty="0" err="1"/>
              <a:t>trái</a:t>
            </a:r>
            <a:r>
              <a:rPr lang="en-US" dirty="0"/>
              <a:t> </a:t>
            </a:r>
            <a:r>
              <a:rPr lang="en-US" dirty="0" err="1"/>
              <a:t>sau</a:t>
            </a:r>
            <a:r>
              <a:rPr lang="en-US" dirty="0"/>
              <a:t> </a:t>
            </a:r>
            <a:r>
              <a:rPr lang="en-US" dirty="0" err="1"/>
              <a:t>là</a:t>
            </a:r>
            <a:r>
              <a:rPr lang="en-US" dirty="0"/>
              <a:t> quay </a:t>
            </a:r>
            <a:r>
              <a:rPr lang="en-US" dirty="0" err="1"/>
              <a:t>theo</a:t>
            </a:r>
            <a:r>
              <a:rPr lang="en-US" dirty="0"/>
              <a:t> </a:t>
            </a:r>
            <a:r>
              <a:rPr lang="en-US" dirty="0" err="1"/>
              <a:t>chiều</a:t>
            </a:r>
            <a:r>
              <a:rPr lang="en-US" dirty="0"/>
              <a:t> </a:t>
            </a:r>
            <a:r>
              <a:rPr lang="en-US" dirty="0" err="1"/>
              <a:t>âm</a:t>
            </a:r>
            <a:r>
              <a:rPr lang="en-US" dirty="0"/>
              <a:t> </a:t>
            </a:r>
            <a:r>
              <a:rPr lang="en-US" dirty="0" err="1"/>
              <a:t>vê</a:t>
            </a:r>
            <a:r>
              <a:rPr lang="en-US" dirty="0"/>
              <a:t> </a:t>
            </a:r>
            <a:r>
              <a:rPr lang="en-US" dirty="0" err="1"/>
              <a:t>chẩm</a:t>
            </a:r>
            <a:r>
              <a:rPr lang="en-US" dirty="0"/>
              <a:t> </a:t>
            </a:r>
            <a:r>
              <a:rPr lang="en-US" dirty="0" err="1"/>
              <a:t>vệ</a:t>
            </a:r>
            <a:r>
              <a:rPr lang="en-US" dirty="0"/>
              <a:t>)</a:t>
            </a:r>
          </a:p>
          <a:p>
            <a:r>
              <a:rPr lang="en-US" dirty="0" err="1"/>
              <a:t>Nguyên</a:t>
            </a:r>
            <a:r>
              <a:rPr lang="en-US" dirty="0"/>
              <a:t> </a:t>
            </a:r>
            <a:r>
              <a:rPr lang="en-US" dirty="0" err="1"/>
              <a:t>tắc</a:t>
            </a:r>
            <a:r>
              <a:rPr lang="en-US" dirty="0"/>
              <a:t> </a:t>
            </a:r>
            <a:r>
              <a:rPr lang="en-US" dirty="0" err="1"/>
              <a:t>là</a:t>
            </a:r>
            <a:r>
              <a:rPr lang="en-US" dirty="0"/>
              <a:t> </a:t>
            </a:r>
            <a:r>
              <a:rPr lang="en-US" dirty="0" err="1"/>
              <a:t>xoay</a:t>
            </a:r>
            <a:r>
              <a:rPr lang="en-US" dirty="0"/>
              <a:t> </a:t>
            </a:r>
            <a:r>
              <a:rPr lang="en-US" dirty="0" err="1"/>
              <a:t>ngoài</a:t>
            </a:r>
            <a:r>
              <a:rPr lang="en-US" dirty="0"/>
              <a:t> </a:t>
            </a:r>
            <a:r>
              <a:rPr lang="en-US" dirty="0" err="1"/>
              <a:t>thì</a:t>
            </a:r>
            <a:r>
              <a:rPr lang="en-US" dirty="0"/>
              <a:t> 1 </a:t>
            </a:r>
            <a:r>
              <a:rPr lang="en-US" dirty="0" err="1"/>
              <a:t>là</a:t>
            </a:r>
            <a:r>
              <a:rPr lang="en-US" dirty="0"/>
              <a:t> </a:t>
            </a:r>
            <a:r>
              <a:rPr lang="en-US" dirty="0" err="1"/>
              <a:t>xoay</a:t>
            </a:r>
            <a:r>
              <a:rPr lang="en-US" dirty="0"/>
              <a:t> </a:t>
            </a:r>
            <a:r>
              <a:rPr lang="en-US" dirty="0" err="1"/>
              <a:t>về</a:t>
            </a:r>
            <a:r>
              <a:rPr lang="en-US" dirty="0"/>
              <a:t> </a:t>
            </a:r>
            <a:r>
              <a:rPr lang="en-US" dirty="0" err="1"/>
              <a:t>vị</a:t>
            </a:r>
            <a:r>
              <a:rPr lang="en-US" dirty="0"/>
              <a:t> </a:t>
            </a:r>
            <a:r>
              <a:rPr lang="en-US" dirty="0" err="1"/>
              <a:t>trí</a:t>
            </a:r>
            <a:r>
              <a:rPr lang="en-US" dirty="0"/>
              <a:t> </a:t>
            </a:r>
            <a:r>
              <a:rPr lang="en-US" dirty="0" err="1"/>
              <a:t>nguyên</a:t>
            </a:r>
            <a:r>
              <a:rPr lang="en-US" dirty="0"/>
              <a:t> </a:t>
            </a:r>
            <a:r>
              <a:rPr lang="en-US" dirty="0" err="1"/>
              <a:t>thủy</a:t>
            </a:r>
            <a:r>
              <a:rPr lang="en-US" dirty="0"/>
              <a:t> </a:t>
            </a:r>
            <a:r>
              <a:rPr lang="en-US" dirty="0" err="1"/>
              <a:t>trước</a:t>
            </a:r>
            <a:r>
              <a:rPr lang="en-US" dirty="0"/>
              <a:t> </a:t>
            </a:r>
            <a:r>
              <a:rPr lang="en-US" dirty="0" err="1"/>
              <a:t>khi</a:t>
            </a:r>
            <a:r>
              <a:rPr lang="en-US" dirty="0"/>
              <a:t> </a:t>
            </a:r>
            <a:r>
              <a:rPr lang="en-US" dirty="0" err="1"/>
              <a:t>có</a:t>
            </a:r>
            <a:r>
              <a:rPr lang="en-US" dirty="0"/>
              <a:t> </a:t>
            </a:r>
            <a:r>
              <a:rPr lang="en-US" dirty="0" err="1"/>
              <a:t>xoay</a:t>
            </a:r>
            <a:r>
              <a:rPr lang="en-US" dirty="0"/>
              <a:t> </a:t>
            </a:r>
            <a:r>
              <a:rPr lang="en-US" dirty="0" err="1"/>
              <a:t>trong</a:t>
            </a:r>
            <a:r>
              <a:rPr lang="en-US" dirty="0"/>
              <a:t> (</a:t>
            </a:r>
            <a:r>
              <a:rPr lang="en-US" dirty="0" err="1"/>
              <a:t>tức</a:t>
            </a:r>
            <a:r>
              <a:rPr lang="en-US" dirty="0"/>
              <a:t> </a:t>
            </a:r>
            <a:r>
              <a:rPr lang="en-US" dirty="0" err="1"/>
              <a:t>là</a:t>
            </a:r>
            <a:r>
              <a:rPr lang="en-US" dirty="0"/>
              <a:t> + 135 </a:t>
            </a:r>
            <a:r>
              <a:rPr lang="en-US" dirty="0" err="1"/>
              <a:t>và</a:t>
            </a:r>
            <a:r>
              <a:rPr lang="en-US" dirty="0"/>
              <a:t> – 135 </a:t>
            </a:r>
            <a:r>
              <a:rPr lang="en-US" dirty="0" err="1"/>
              <a:t>độ</a:t>
            </a:r>
            <a:r>
              <a:rPr lang="en-US" dirty="0"/>
              <a:t>), </a:t>
            </a:r>
            <a:r>
              <a:rPr lang="en-US" dirty="0" err="1"/>
              <a:t>xoay</a:t>
            </a:r>
            <a:r>
              <a:rPr lang="en-US" dirty="0"/>
              <a:t> </a:t>
            </a:r>
            <a:r>
              <a:rPr lang="en-US" dirty="0" err="1"/>
              <a:t>ngoài</a:t>
            </a:r>
            <a:r>
              <a:rPr lang="en-US" dirty="0"/>
              <a:t> </a:t>
            </a:r>
            <a:r>
              <a:rPr lang="en-US" dirty="0" err="1"/>
              <a:t>thì</a:t>
            </a:r>
            <a:r>
              <a:rPr lang="en-US" dirty="0"/>
              <a:t> 2 </a:t>
            </a:r>
            <a:r>
              <a:rPr lang="en-US" dirty="0" err="1"/>
              <a:t>là</a:t>
            </a:r>
            <a:r>
              <a:rPr lang="en-US" dirty="0"/>
              <a:t> </a:t>
            </a:r>
            <a:r>
              <a:rPr lang="en-US" dirty="0" err="1"/>
              <a:t>xoay</a:t>
            </a:r>
            <a:r>
              <a:rPr lang="en-US" dirty="0"/>
              <a:t> </a:t>
            </a:r>
            <a:r>
              <a:rPr lang="en-US" dirty="0" err="1"/>
              <a:t>về</a:t>
            </a:r>
            <a:r>
              <a:rPr lang="en-US" dirty="0"/>
              <a:t> </a:t>
            </a:r>
            <a:r>
              <a:rPr lang="en-US" dirty="0" err="1"/>
              <a:t>chẩm</a:t>
            </a:r>
            <a:r>
              <a:rPr lang="en-US" dirty="0"/>
              <a:t> </a:t>
            </a:r>
            <a:r>
              <a:rPr lang="en-US" dirty="0" err="1"/>
              <a:t>ngang</a:t>
            </a:r>
            <a:r>
              <a:rPr lang="en-US" dirty="0"/>
              <a:t> </a:t>
            </a:r>
            <a:r>
              <a:rPr lang="en-US" dirty="0" err="1"/>
              <a:t>để</a:t>
            </a:r>
            <a:r>
              <a:rPr lang="en-US" dirty="0"/>
              <a:t> </a:t>
            </a:r>
            <a:r>
              <a:rPr lang="en-US" dirty="0" err="1"/>
              <a:t>cái</a:t>
            </a:r>
            <a:r>
              <a:rPr lang="en-US" dirty="0"/>
              <a:t> </a:t>
            </a:r>
            <a:r>
              <a:rPr lang="en-US" dirty="0" err="1"/>
              <a:t>vai</a:t>
            </a:r>
            <a:r>
              <a:rPr lang="en-US" dirty="0"/>
              <a:t> </a:t>
            </a:r>
            <a:r>
              <a:rPr lang="en-US" dirty="0" err="1"/>
              <a:t>nó</a:t>
            </a:r>
            <a:r>
              <a:rPr lang="en-US" dirty="0"/>
              <a:t> </a:t>
            </a:r>
            <a:r>
              <a:rPr lang="en-US" dirty="0" err="1"/>
              <a:t>trình</a:t>
            </a:r>
            <a:r>
              <a:rPr lang="en-US" dirty="0"/>
              <a:t> </a:t>
            </a:r>
            <a:r>
              <a:rPr lang="en-US" dirty="0" err="1"/>
              <a:t>kiểu</a:t>
            </a:r>
            <a:r>
              <a:rPr lang="en-US" dirty="0"/>
              <a:t> </a:t>
            </a:r>
            <a:r>
              <a:rPr lang="en-US" dirty="0" err="1"/>
              <a:t>trước</a:t>
            </a:r>
            <a:r>
              <a:rPr lang="en-US" dirty="0"/>
              <a:t> </a:t>
            </a:r>
            <a:r>
              <a:rPr lang="en-US" dirty="0" err="1"/>
              <a:t>sau</a:t>
            </a:r>
            <a:r>
              <a:rPr lang="en-US" dirty="0"/>
              <a:t> ở </a:t>
            </a:r>
            <a:r>
              <a:rPr lang="en-US" dirty="0" err="1"/>
              <a:t>eo</a:t>
            </a:r>
            <a:r>
              <a:rPr lang="en-US" dirty="0"/>
              <a:t> </a:t>
            </a:r>
            <a:r>
              <a:rPr lang="en-US" dirty="0" err="1"/>
              <a:t>dưới</a:t>
            </a:r>
            <a:r>
              <a:rPr lang="en-US" dirty="0"/>
              <a:t> </a:t>
            </a:r>
          </a:p>
          <a:p>
            <a:r>
              <a:rPr lang="en-US" dirty="0"/>
              <a:t>71. B (</a:t>
            </a:r>
            <a:r>
              <a:rPr lang="en-US" dirty="0" err="1"/>
              <a:t>lực</a:t>
            </a:r>
            <a:r>
              <a:rPr lang="en-US" dirty="0"/>
              <a:t> </a:t>
            </a:r>
            <a:r>
              <a:rPr lang="en-US" dirty="0" err="1"/>
              <a:t>cản</a:t>
            </a:r>
            <a:r>
              <a:rPr lang="en-US" dirty="0"/>
              <a:t> </a:t>
            </a:r>
            <a:r>
              <a:rPr lang="en-US" dirty="0" err="1"/>
              <a:t>này</a:t>
            </a:r>
            <a:r>
              <a:rPr lang="en-US" dirty="0"/>
              <a:t> </a:t>
            </a:r>
            <a:r>
              <a:rPr lang="en-US" dirty="0" err="1"/>
              <a:t>tạo</a:t>
            </a:r>
            <a:r>
              <a:rPr lang="en-US" dirty="0"/>
              <a:t> </a:t>
            </a:r>
            <a:r>
              <a:rPr lang="en-US" dirty="0" err="1"/>
              <a:t>đệm</a:t>
            </a:r>
            <a:r>
              <a:rPr lang="en-US" dirty="0"/>
              <a:t> </a:t>
            </a:r>
            <a:r>
              <a:rPr lang="en-US" dirty="0" err="1"/>
              <a:t>giúp</a:t>
            </a:r>
            <a:r>
              <a:rPr lang="en-US" dirty="0"/>
              <a:t> </a:t>
            </a:r>
            <a:r>
              <a:rPr lang="en-US" dirty="0" err="1"/>
              <a:t>thai</a:t>
            </a:r>
            <a:r>
              <a:rPr lang="en-US" dirty="0"/>
              <a:t> </a:t>
            </a:r>
            <a:r>
              <a:rPr lang="en-US" dirty="0" err="1"/>
              <a:t>xoay</a:t>
            </a:r>
            <a:r>
              <a:rPr lang="en-US" dirty="0"/>
              <a:t> </a:t>
            </a:r>
            <a:r>
              <a:rPr lang="en-US" dirty="0" err="1"/>
              <a:t>khi</a:t>
            </a:r>
            <a:r>
              <a:rPr lang="en-US" dirty="0"/>
              <a:t> </a:t>
            </a:r>
            <a:r>
              <a:rPr lang="en-US" dirty="0" err="1"/>
              <a:t>xuống</a:t>
            </a:r>
            <a:r>
              <a:rPr lang="en-US" dirty="0"/>
              <a:t> </a:t>
            </a:r>
            <a:r>
              <a:rPr lang="en-US" dirty="0" err="1"/>
              <a:t>eo</a:t>
            </a:r>
            <a:r>
              <a:rPr lang="en-US" dirty="0"/>
              <a:t> </a:t>
            </a:r>
            <a:r>
              <a:rPr lang="en-US" dirty="0" err="1"/>
              <a:t>dưới</a:t>
            </a:r>
            <a:r>
              <a:rPr lang="en-US" dirty="0"/>
              <a:t>)</a:t>
            </a:r>
          </a:p>
        </p:txBody>
      </p:sp>
      <p:sp>
        <p:nvSpPr>
          <p:cNvPr id="4" name="Slide Number Placeholder 3"/>
          <p:cNvSpPr>
            <a:spLocks noGrp="1"/>
          </p:cNvSpPr>
          <p:nvPr>
            <p:ph type="sldNum" sz="quarter" idx="5"/>
          </p:nvPr>
        </p:nvSpPr>
        <p:spPr/>
        <p:txBody>
          <a:bodyPr/>
          <a:lstStyle/>
          <a:p>
            <a:fld id="{A4C87DE6-D4A3-4D6E-855B-F636D81675C5}" type="slidenum">
              <a:rPr lang="en-US" smtClean="0"/>
              <a:t>70</a:t>
            </a:fld>
            <a:endParaRPr lang="en-US"/>
          </a:p>
        </p:txBody>
      </p:sp>
    </p:spTree>
    <p:extLst>
      <p:ext uri="{BB962C8B-B14F-4D97-AF65-F5344CB8AC3E}">
        <p14:creationId xmlns:p14="http://schemas.microsoft.com/office/powerpoint/2010/main" val="2122567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B. </a:t>
            </a:r>
          </a:p>
          <a:p>
            <a:r>
              <a:rPr lang="en-US" dirty="0"/>
              <a:t>73. B (</a:t>
            </a:r>
            <a:r>
              <a:rPr lang="en-US" dirty="0" err="1"/>
              <a:t>thai</a:t>
            </a:r>
            <a:r>
              <a:rPr lang="en-US" dirty="0"/>
              <a:t> </a:t>
            </a:r>
            <a:r>
              <a:rPr lang="en-US" dirty="0" err="1"/>
              <a:t>không</a:t>
            </a:r>
            <a:r>
              <a:rPr lang="en-US" dirty="0"/>
              <a:t> </a:t>
            </a:r>
            <a:r>
              <a:rPr lang="en-US" dirty="0" err="1"/>
              <a:t>cử</a:t>
            </a:r>
            <a:r>
              <a:rPr lang="en-US" dirty="0"/>
              <a:t> </a:t>
            </a:r>
            <a:r>
              <a:rPr lang="en-US" dirty="0" err="1"/>
              <a:t>động</a:t>
            </a:r>
            <a:r>
              <a:rPr lang="en-US" dirty="0"/>
              <a:t> </a:t>
            </a:r>
            <a:r>
              <a:rPr lang="en-US" dirty="0" err="1"/>
              <a:t>nên</a:t>
            </a:r>
            <a:r>
              <a:rPr lang="en-US" dirty="0"/>
              <a:t> </a:t>
            </a:r>
            <a:r>
              <a:rPr lang="en-US" dirty="0" err="1"/>
              <a:t>cần</a:t>
            </a:r>
            <a:r>
              <a:rPr lang="en-US" dirty="0"/>
              <a:t> </a:t>
            </a:r>
            <a:r>
              <a:rPr lang="en-US" dirty="0" err="1"/>
              <a:t>thêm</a:t>
            </a:r>
            <a:r>
              <a:rPr lang="en-US" dirty="0"/>
              <a:t> </a:t>
            </a:r>
            <a:r>
              <a:rPr lang="en-US" dirty="0" err="1"/>
              <a:t>dữ</a:t>
            </a:r>
            <a:r>
              <a:rPr lang="en-US" dirty="0"/>
              <a:t> </a:t>
            </a:r>
            <a:r>
              <a:rPr lang="en-US" dirty="0" err="1"/>
              <a:t>kiện</a:t>
            </a:r>
            <a:r>
              <a:rPr lang="en-US" dirty="0"/>
              <a:t>)</a:t>
            </a:r>
          </a:p>
          <a:p>
            <a:r>
              <a:rPr lang="en-US" dirty="0"/>
              <a:t>74. C </a:t>
            </a:r>
          </a:p>
        </p:txBody>
      </p:sp>
      <p:sp>
        <p:nvSpPr>
          <p:cNvPr id="4" name="Slide Number Placeholder 3"/>
          <p:cNvSpPr>
            <a:spLocks noGrp="1"/>
          </p:cNvSpPr>
          <p:nvPr>
            <p:ph type="sldNum" sz="quarter" idx="5"/>
          </p:nvPr>
        </p:nvSpPr>
        <p:spPr/>
        <p:txBody>
          <a:bodyPr/>
          <a:lstStyle/>
          <a:p>
            <a:fld id="{A4C87DE6-D4A3-4D6E-855B-F636D81675C5}" type="slidenum">
              <a:rPr lang="en-US" smtClean="0"/>
              <a:t>71</a:t>
            </a:fld>
            <a:endParaRPr lang="en-US"/>
          </a:p>
        </p:txBody>
      </p:sp>
    </p:spTree>
    <p:extLst>
      <p:ext uri="{BB962C8B-B14F-4D97-AF65-F5344CB8AC3E}">
        <p14:creationId xmlns:p14="http://schemas.microsoft.com/office/powerpoint/2010/main" val="80247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bd: gđ</a:t>
            </a:r>
            <a:r>
              <a:rPr lang="en-US" baseline="0" dirty="0"/>
              <a:t> 2 (sổ thai): </a:t>
            </a:r>
            <a:r>
              <a:rPr lang="en-US" dirty="0"/>
              <a:t>con</a:t>
            </a:r>
            <a:r>
              <a:rPr lang="en-US" baseline="0" dirty="0"/>
              <a:t> so &gt;2h, rạ 1h (có tê ngoài màng cứng +1) xem là kéo dài</a:t>
            </a:r>
            <a:endParaRPr lang="en-US" dirty="0"/>
          </a:p>
          <a:p>
            <a:r>
              <a:rPr lang="en-US" dirty="0"/>
              <a:t>76 b</a:t>
            </a:r>
          </a:p>
        </p:txBody>
      </p:sp>
      <p:sp>
        <p:nvSpPr>
          <p:cNvPr id="4" name="Slide Number Placeholder 3"/>
          <p:cNvSpPr>
            <a:spLocks noGrp="1"/>
          </p:cNvSpPr>
          <p:nvPr>
            <p:ph type="sldNum" sz="quarter" idx="5"/>
          </p:nvPr>
        </p:nvSpPr>
        <p:spPr/>
        <p:txBody>
          <a:bodyPr/>
          <a:lstStyle/>
          <a:p>
            <a:fld id="{A4C87DE6-D4A3-4D6E-855B-F636D81675C5}" type="slidenum">
              <a:rPr lang="en-US" smtClean="0"/>
              <a:t>7</a:t>
            </a:fld>
            <a:endParaRPr lang="en-US"/>
          </a:p>
        </p:txBody>
      </p:sp>
    </p:spTree>
    <p:extLst>
      <p:ext uri="{BB962C8B-B14F-4D97-AF65-F5344CB8AC3E}">
        <p14:creationId xmlns:p14="http://schemas.microsoft.com/office/powerpoint/2010/main" val="3129702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C</a:t>
            </a:r>
          </a:p>
          <a:p>
            <a:r>
              <a:rPr lang="en-US" dirty="0"/>
              <a:t>76. </a:t>
            </a:r>
            <a:r>
              <a:rPr lang="en-US" dirty="0" err="1"/>
              <a:t>lọt</a:t>
            </a:r>
            <a:r>
              <a:rPr lang="en-US" dirty="0"/>
              <a:t> +2 </a:t>
            </a:r>
            <a:r>
              <a:rPr lang="en-US" dirty="0" err="1"/>
              <a:t>rồi</a:t>
            </a:r>
            <a:r>
              <a:rPr lang="en-US" dirty="0"/>
              <a:t> </a:t>
            </a:r>
            <a:r>
              <a:rPr lang="en-US" dirty="0" err="1"/>
              <a:t>và</a:t>
            </a:r>
            <a:r>
              <a:rPr lang="en-US" dirty="0"/>
              <a:t> </a:t>
            </a:r>
            <a:r>
              <a:rPr lang="en-US" dirty="0" err="1"/>
              <a:t>ctc</a:t>
            </a:r>
            <a:r>
              <a:rPr lang="en-US" dirty="0"/>
              <a:t> </a:t>
            </a:r>
            <a:r>
              <a:rPr lang="en-US" dirty="0" err="1"/>
              <a:t>mở</a:t>
            </a:r>
            <a:r>
              <a:rPr lang="en-US" dirty="0"/>
              <a:t> </a:t>
            </a:r>
            <a:r>
              <a:rPr lang="en-US" dirty="0" err="1"/>
              <a:t>trọn</a:t>
            </a:r>
            <a:r>
              <a:rPr lang="en-US" dirty="0"/>
              <a:t>, </a:t>
            </a:r>
            <a:r>
              <a:rPr lang="en-US" dirty="0" err="1"/>
              <a:t>nhịp</a:t>
            </a:r>
            <a:r>
              <a:rPr lang="en-US" dirty="0"/>
              <a:t> </a:t>
            </a:r>
            <a:r>
              <a:rPr lang="en-US" dirty="0" err="1"/>
              <a:t>giảm</a:t>
            </a:r>
            <a:r>
              <a:rPr lang="en-US" dirty="0"/>
              <a:t> </a:t>
            </a:r>
            <a:r>
              <a:rPr lang="en-US" dirty="0" err="1"/>
              <a:t>nhiều</a:t>
            </a:r>
            <a:r>
              <a:rPr lang="en-US" dirty="0"/>
              <a:t> </a:t>
            </a:r>
            <a:r>
              <a:rPr lang="en-US" dirty="0" err="1"/>
              <a:t>liên</a:t>
            </a:r>
            <a:r>
              <a:rPr lang="en-US" dirty="0"/>
              <a:t> </a:t>
            </a:r>
            <a:r>
              <a:rPr lang="en-US" dirty="0" err="1"/>
              <a:t>tục</a:t>
            </a:r>
            <a:r>
              <a:rPr lang="en-US" dirty="0"/>
              <a:t> </a:t>
            </a:r>
            <a:r>
              <a:rPr lang="en-US" dirty="0" err="1"/>
              <a:t>nên</a:t>
            </a:r>
            <a:r>
              <a:rPr lang="en-US" dirty="0"/>
              <a:t> </a:t>
            </a:r>
            <a:r>
              <a:rPr lang="en-US" dirty="0" err="1"/>
              <a:t>chọn</a:t>
            </a:r>
            <a:r>
              <a:rPr lang="en-US" dirty="0"/>
              <a:t> </a:t>
            </a:r>
            <a:r>
              <a:rPr lang="en-US" dirty="0" err="1"/>
              <a:t>giúp</a:t>
            </a:r>
            <a:r>
              <a:rPr lang="en-US" dirty="0"/>
              <a:t> </a:t>
            </a:r>
            <a:r>
              <a:rPr lang="en-US" dirty="0" err="1"/>
              <a:t>sanh</a:t>
            </a:r>
            <a:r>
              <a:rPr lang="en-US" dirty="0"/>
              <a:t> -&gt; C </a:t>
            </a:r>
          </a:p>
          <a:p>
            <a:r>
              <a:rPr lang="en-US" dirty="0"/>
              <a:t>Mấy ca này mổ rất khó vì phải đẩy nó lên trên nữa, móc ở trên kéo bé có thể làm vỡ tử cung. </a:t>
            </a:r>
          </a:p>
          <a:p>
            <a:endParaRPr lang="en-US" dirty="0"/>
          </a:p>
          <a:p>
            <a:r>
              <a:rPr lang="en-US" dirty="0"/>
              <a:t>Trên</a:t>
            </a:r>
            <a:r>
              <a:rPr lang="en-US" baseline="0" dirty="0"/>
              <a:t> sản đồ là khám ngoài:</a:t>
            </a:r>
          </a:p>
          <a:p>
            <a:r>
              <a:rPr lang="en-US" baseline="0" dirty="0"/>
              <a:t>5/5		+2</a:t>
            </a:r>
          </a:p>
          <a:p>
            <a:r>
              <a:rPr lang="en-US" baseline="0" dirty="0"/>
              <a:t>4/5		+1</a:t>
            </a:r>
          </a:p>
          <a:p>
            <a:r>
              <a:rPr lang="en-US" baseline="0" dirty="0"/>
              <a:t>3/5 (ngay chậu)	0</a:t>
            </a:r>
          </a:p>
          <a:p>
            <a:r>
              <a:rPr lang="en-US" baseline="0" dirty="0"/>
              <a:t>2/5 (tia ối)		-1</a:t>
            </a:r>
          </a:p>
          <a:p>
            <a:r>
              <a:rPr lang="en-US" baseline="0" dirty="0"/>
              <a:t>1/5		-2</a:t>
            </a:r>
          </a:p>
          <a:p>
            <a:r>
              <a:rPr lang="en-US" baseline="0" dirty="0"/>
              <a:t>0/5 (dụng cụ)	</a:t>
            </a:r>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72</a:t>
            </a:fld>
            <a:endParaRPr lang="en-US"/>
          </a:p>
        </p:txBody>
      </p:sp>
    </p:spTree>
    <p:extLst>
      <p:ext uri="{BB962C8B-B14F-4D97-AF65-F5344CB8AC3E}">
        <p14:creationId xmlns:p14="http://schemas.microsoft.com/office/powerpoint/2010/main" val="423243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77. </a:t>
            </a:r>
            <a:r>
              <a:rPr lang="en-US" dirty="0" err="1"/>
              <a:t>Bé</a:t>
            </a:r>
            <a:r>
              <a:rPr lang="en-US" dirty="0"/>
              <a:t> </a:t>
            </a:r>
            <a:r>
              <a:rPr lang="en-US" dirty="0" err="1"/>
              <a:t>đang</a:t>
            </a:r>
            <a:r>
              <a:rPr lang="en-US" dirty="0"/>
              <a:t> </a:t>
            </a:r>
            <a:r>
              <a:rPr lang="en-US" dirty="0" err="1"/>
              <a:t>bị</a:t>
            </a:r>
            <a:r>
              <a:rPr lang="en-US" dirty="0"/>
              <a:t> </a:t>
            </a:r>
            <a:r>
              <a:rPr lang="en-US" dirty="0" err="1"/>
              <a:t>suy</a:t>
            </a:r>
            <a:r>
              <a:rPr lang="en-US" dirty="0"/>
              <a:t> </a:t>
            </a:r>
            <a:r>
              <a:rPr lang="en-US" dirty="0" err="1"/>
              <a:t>thai</a:t>
            </a:r>
            <a:r>
              <a:rPr lang="en-US" dirty="0"/>
              <a:t> </a:t>
            </a:r>
            <a:r>
              <a:rPr lang="en-US" dirty="0" err="1"/>
              <a:t>cấp</a:t>
            </a:r>
            <a:r>
              <a:rPr lang="en-US" dirty="0"/>
              <a:t> </a:t>
            </a:r>
            <a:r>
              <a:rPr lang="en-US" dirty="0" err="1"/>
              <a:t>đúng</a:t>
            </a:r>
            <a:r>
              <a:rPr lang="en-US" dirty="0"/>
              <a:t>, </a:t>
            </a:r>
            <a:r>
              <a:rPr lang="en-US" dirty="0" err="1"/>
              <a:t>nhưng</a:t>
            </a:r>
            <a:r>
              <a:rPr lang="en-US" dirty="0"/>
              <a:t> </a:t>
            </a:r>
            <a:r>
              <a:rPr lang="en-US" dirty="0" err="1"/>
              <a:t>mình</a:t>
            </a:r>
            <a:r>
              <a:rPr lang="en-US" dirty="0"/>
              <a:t> </a:t>
            </a:r>
            <a:r>
              <a:rPr lang="en-US" dirty="0" err="1"/>
              <a:t>phải</a:t>
            </a:r>
            <a:r>
              <a:rPr lang="en-US" dirty="0"/>
              <a:t> </a:t>
            </a:r>
            <a:r>
              <a:rPr lang="en-US" dirty="0" err="1"/>
              <a:t>hướng</a:t>
            </a:r>
            <a:r>
              <a:rPr lang="en-US" dirty="0"/>
              <a:t> </a:t>
            </a:r>
            <a:r>
              <a:rPr lang="en-US" dirty="0" err="1"/>
              <a:t>đc</a:t>
            </a:r>
            <a:r>
              <a:rPr lang="en-US" dirty="0"/>
              <a:t> </a:t>
            </a:r>
            <a:r>
              <a:rPr lang="en-US" dirty="0" err="1"/>
              <a:t>nguyên</a:t>
            </a:r>
            <a:r>
              <a:rPr lang="en-US" dirty="0"/>
              <a:t> </a:t>
            </a:r>
            <a:r>
              <a:rPr lang="en-US" dirty="0" err="1"/>
              <a:t>nhân</a:t>
            </a:r>
            <a:r>
              <a:rPr lang="en-US" dirty="0"/>
              <a:t>, ca </a:t>
            </a:r>
            <a:r>
              <a:rPr lang="en-US" dirty="0" err="1"/>
              <a:t>này</a:t>
            </a:r>
            <a:r>
              <a:rPr lang="en-US" dirty="0"/>
              <a:t> </a:t>
            </a:r>
            <a:r>
              <a:rPr lang="en-US" dirty="0" err="1"/>
              <a:t>sau</a:t>
            </a:r>
            <a:r>
              <a:rPr lang="en-US" dirty="0"/>
              <a:t> </a:t>
            </a:r>
            <a:r>
              <a:rPr lang="en-US" dirty="0" err="1"/>
              <a:t>phá</a:t>
            </a:r>
            <a:r>
              <a:rPr lang="en-US" dirty="0"/>
              <a:t> </a:t>
            </a:r>
            <a:r>
              <a:rPr lang="en-US" dirty="0" err="1"/>
              <a:t>ối</a:t>
            </a:r>
            <a:r>
              <a:rPr lang="en-US" dirty="0"/>
              <a:t> 30 </a:t>
            </a:r>
            <a:r>
              <a:rPr lang="en-US" dirty="0" err="1"/>
              <a:t>phút</a:t>
            </a:r>
            <a:r>
              <a:rPr lang="en-US" dirty="0"/>
              <a:t> </a:t>
            </a:r>
            <a:r>
              <a:rPr lang="en-US" dirty="0" err="1"/>
              <a:t>là</a:t>
            </a:r>
            <a:r>
              <a:rPr lang="en-US" dirty="0"/>
              <a:t> </a:t>
            </a:r>
            <a:r>
              <a:rPr lang="en-US" dirty="0" err="1"/>
              <a:t>xuất</a:t>
            </a:r>
            <a:r>
              <a:rPr lang="en-US" dirty="0"/>
              <a:t> </a:t>
            </a:r>
            <a:r>
              <a:rPr lang="en-US" dirty="0" err="1"/>
              <a:t>hiện</a:t>
            </a:r>
            <a:r>
              <a:rPr lang="en-US" dirty="0"/>
              <a:t> </a:t>
            </a:r>
            <a:r>
              <a:rPr lang="en-US" dirty="0" err="1"/>
              <a:t>những</a:t>
            </a:r>
            <a:r>
              <a:rPr lang="en-US" dirty="0"/>
              <a:t> </a:t>
            </a:r>
            <a:r>
              <a:rPr lang="en-US" dirty="0" err="1"/>
              <a:t>biểu</a:t>
            </a:r>
            <a:r>
              <a:rPr lang="en-US" dirty="0"/>
              <a:t> </a:t>
            </a:r>
            <a:r>
              <a:rPr lang="en-US" dirty="0" err="1"/>
              <a:t>hiện</a:t>
            </a:r>
            <a:r>
              <a:rPr lang="en-US" dirty="0"/>
              <a:t> </a:t>
            </a:r>
            <a:r>
              <a:rPr lang="en-US" dirty="0" err="1"/>
              <a:t>này</a:t>
            </a:r>
            <a:r>
              <a:rPr lang="en-US" dirty="0"/>
              <a:t> </a:t>
            </a:r>
            <a:r>
              <a:rPr lang="en-US" dirty="0" err="1"/>
              <a:t>trên</a:t>
            </a:r>
            <a:r>
              <a:rPr lang="en-US" dirty="0"/>
              <a:t> EFM, </a:t>
            </a:r>
            <a:r>
              <a:rPr lang="en-US" dirty="0" err="1"/>
              <a:t>nên</a:t>
            </a:r>
            <a:r>
              <a:rPr lang="en-US" dirty="0"/>
              <a:t> </a:t>
            </a:r>
            <a:r>
              <a:rPr lang="en-US" dirty="0" err="1"/>
              <a:t>nghĩ</a:t>
            </a:r>
            <a:r>
              <a:rPr lang="en-US" dirty="0"/>
              <a:t> ca </a:t>
            </a:r>
            <a:r>
              <a:rPr lang="en-US" dirty="0" err="1"/>
              <a:t>này</a:t>
            </a:r>
            <a:r>
              <a:rPr lang="en-US" dirty="0"/>
              <a:t> </a:t>
            </a:r>
            <a:r>
              <a:rPr lang="en-US" dirty="0" err="1"/>
              <a:t>có</a:t>
            </a:r>
            <a:r>
              <a:rPr lang="en-US" dirty="0"/>
              <a:t> </a:t>
            </a:r>
            <a:r>
              <a:rPr lang="en-US" dirty="0" err="1"/>
              <a:t>sa</a:t>
            </a:r>
            <a:r>
              <a:rPr lang="en-US" dirty="0"/>
              <a:t> </a:t>
            </a:r>
            <a:r>
              <a:rPr lang="en-US" dirty="0" err="1"/>
              <a:t>dây</a:t>
            </a:r>
            <a:r>
              <a:rPr lang="en-US" dirty="0"/>
              <a:t> </a:t>
            </a:r>
            <a:r>
              <a:rPr lang="en-US" dirty="0" err="1"/>
              <a:t>rốn</a:t>
            </a:r>
            <a:r>
              <a:rPr lang="en-US" dirty="0"/>
              <a:t> </a:t>
            </a:r>
          </a:p>
          <a:p>
            <a:r>
              <a:rPr lang="en-US" dirty="0"/>
              <a:t>-&gt; A. </a:t>
            </a:r>
          </a:p>
          <a:p>
            <a:r>
              <a:rPr lang="en-US" dirty="0" err="1"/>
              <a:t>Thứ</a:t>
            </a:r>
            <a:r>
              <a:rPr lang="en-US" dirty="0"/>
              <a:t> </a:t>
            </a:r>
            <a:r>
              <a:rPr lang="en-US" dirty="0" err="1"/>
              <a:t>tự</a:t>
            </a:r>
            <a:r>
              <a:rPr lang="en-US" dirty="0"/>
              <a:t> </a:t>
            </a:r>
            <a:r>
              <a:rPr lang="en-US" dirty="0" err="1"/>
              <a:t>ưu</a:t>
            </a:r>
            <a:r>
              <a:rPr lang="en-US" dirty="0"/>
              <a:t> </a:t>
            </a:r>
            <a:r>
              <a:rPr lang="en-US" dirty="0" err="1"/>
              <a:t>tiên</a:t>
            </a:r>
            <a:r>
              <a:rPr lang="en-US" dirty="0"/>
              <a:t> </a:t>
            </a:r>
            <a:r>
              <a:rPr lang="en-US" dirty="0" err="1"/>
              <a:t>trong</a:t>
            </a:r>
            <a:r>
              <a:rPr lang="en-US" dirty="0"/>
              <a:t> </a:t>
            </a:r>
            <a:r>
              <a:rPr lang="en-US" dirty="0" err="1"/>
              <a:t>xử</a:t>
            </a:r>
            <a:r>
              <a:rPr lang="en-US" dirty="0"/>
              <a:t> </a:t>
            </a:r>
            <a:r>
              <a:rPr lang="en-US" dirty="0" err="1"/>
              <a:t>trí</a:t>
            </a:r>
            <a:r>
              <a:rPr lang="en-US" dirty="0"/>
              <a:t> </a:t>
            </a:r>
            <a:r>
              <a:rPr lang="en-US" dirty="0" err="1"/>
              <a:t>sa</a:t>
            </a:r>
            <a:r>
              <a:rPr lang="en-US" dirty="0"/>
              <a:t> </a:t>
            </a:r>
            <a:r>
              <a:rPr lang="en-US" dirty="0" err="1"/>
              <a:t>dây</a:t>
            </a:r>
            <a:r>
              <a:rPr lang="en-US" dirty="0"/>
              <a:t> </a:t>
            </a:r>
            <a:r>
              <a:rPr lang="en-US" dirty="0" err="1"/>
              <a:t>rốn</a:t>
            </a:r>
            <a:r>
              <a:rPr lang="en-US" dirty="0"/>
              <a:t>: </a:t>
            </a:r>
            <a:r>
              <a:rPr lang="en-US" dirty="0" err="1"/>
              <a:t>mạch</a:t>
            </a:r>
            <a:r>
              <a:rPr lang="en-US" dirty="0"/>
              <a:t> </a:t>
            </a:r>
            <a:r>
              <a:rPr lang="en-US" dirty="0" err="1"/>
              <a:t>đập</a:t>
            </a:r>
            <a:r>
              <a:rPr lang="en-US" dirty="0"/>
              <a:t> -&gt; </a:t>
            </a:r>
            <a:r>
              <a:rPr lang="en-US" dirty="0" err="1"/>
              <a:t>ngôi</a:t>
            </a:r>
            <a:r>
              <a:rPr lang="en-US" dirty="0"/>
              <a:t> </a:t>
            </a:r>
            <a:r>
              <a:rPr lang="en-US" dirty="0" err="1"/>
              <a:t>thai</a:t>
            </a:r>
            <a:r>
              <a:rPr lang="en-US" dirty="0"/>
              <a:t> -&gt; </a:t>
            </a:r>
            <a:r>
              <a:rPr lang="en-US" dirty="0" err="1"/>
              <a:t>tuổi</a:t>
            </a:r>
            <a:r>
              <a:rPr lang="en-US" dirty="0"/>
              <a:t> </a:t>
            </a:r>
            <a:r>
              <a:rPr lang="en-US" dirty="0" err="1"/>
              <a:t>thai</a:t>
            </a:r>
            <a:r>
              <a:rPr lang="en-US" dirty="0"/>
              <a:t> -&gt; </a:t>
            </a:r>
            <a:r>
              <a:rPr lang="en-US" dirty="0" err="1"/>
              <a:t>chuyển</a:t>
            </a:r>
            <a:r>
              <a:rPr lang="en-US" dirty="0"/>
              <a:t> </a:t>
            </a:r>
            <a:r>
              <a:rPr lang="en-US" dirty="0" err="1"/>
              <a:t>dạ</a:t>
            </a:r>
            <a:r>
              <a:rPr lang="en-US" dirty="0"/>
              <a:t>. </a:t>
            </a:r>
          </a:p>
          <a:p>
            <a:r>
              <a:rPr lang="en-US" dirty="0"/>
              <a:t>78. C (</a:t>
            </a:r>
            <a:r>
              <a:rPr lang="en-US" dirty="0" err="1"/>
              <a:t>vẫn</a:t>
            </a:r>
            <a:r>
              <a:rPr lang="en-US" dirty="0"/>
              <a:t> </a:t>
            </a:r>
            <a:r>
              <a:rPr lang="en-US" dirty="0" err="1"/>
              <a:t>còn</a:t>
            </a:r>
            <a:r>
              <a:rPr lang="en-US" dirty="0"/>
              <a:t> </a:t>
            </a:r>
            <a:r>
              <a:rPr lang="en-US" dirty="0" err="1"/>
              <a:t>tim</a:t>
            </a:r>
            <a:r>
              <a:rPr lang="en-US" dirty="0"/>
              <a:t> </a:t>
            </a:r>
            <a:r>
              <a:rPr lang="en-US" dirty="0" err="1"/>
              <a:t>thai</a:t>
            </a:r>
            <a:r>
              <a:rPr lang="en-US" dirty="0"/>
              <a:t> </a:t>
            </a:r>
            <a:r>
              <a:rPr lang="en-US" dirty="0" err="1"/>
              <a:t>mà</a:t>
            </a:r>
            <a:r>
              <a:rPr lang="en-US" dirty="0"/>
              <a:t> </a:t>
            </a:r>
            <a:r>
              <a:rPr lang="en-US" dirty="0" err="1"/>
              <a:t>ctc</a:t>
            </a:r>
            <a:r>
              <a:rPr lang="en-US" dirty="0"/>
              <a:t> </a:t>
            </a:r>
            <a:r>
              <a:rPr lang="en-US" dirty="0" err="1"/>
              <a:t>chưa</a:t>
            </a:r>
            <a:r>
              <a:rPr lang="en-US" dirty="0"/>
              <a:t> </a:t>
            </a:r>
            <a:r>
              <a:rPr lang="en-US" dirty="0" err="1"/>
              <a:t>mở</a:t>
            </a:r>
            <a:r>
              <a:rPr lang="en-US" dirty="0"/>
              <a:t> </a:t>
            </a:r>
            <a:r>
              <a:rPr lang="en-US" dirty="0" err="1"/>
              <a:t>trọn</a:t>
            </a:r>
            <a:r>
              <a:rPr lang="en-US" dirty="0"/>
              <a:t>, </a:t>
            </a:r>
            <a:r>
              <a:rPr lang="en-US" dirty="0" err="1"/>
              <a:t>chưa</a:t>
            </a:r>
            <a:r>
              <a:rPr lang="en-US" dirty="0"/>
              <a:t> </a:t>
            </a:r>
            <a:r>
              <a:rPr lang="en-US" dirty="0" err="1"/>
              <a:t>thể</a:t>
            </a:r>
            <a:r>
              <a:rPr lang="en-US" dirty="0"/>
              <a:t> </a:t>
            </a:r>
            <a:r>
              <a:rPr lang="en-US" dirty="0" err="1"/>
              <a:t>sanh</a:t>
            </a:r>
            <a:r>
              <a:rPr lang="en-US" dirty="0"/>
              <a:t> </a:t>
            </a:r>
            <a:r>
              <a:rPr lang="en-US" dirty="0" err="1"/>
              <a:t>ngay</a:t>
            </a:r>
            <a:r>
              <a:rPr lang="en-US" dirty="0"/>
              <a:t> </a:t>
            </a:r>
            <a:r>
              <a:rPr lang="en-US" dirty="0" err="1"/>
              <a:t>lập</a:t>
            </a:r>
            <a:r>
              <a:rPr lang="en-US" dirty="0"/>
              <a:t> </a:t>
            </a:r>
            <a:r>
              <a:rPr lang="en-US" dirty="0" err="1"/>
              <a:t>tức</a:t>
            </a:r>
            <a:r>
              <a:rPr lang="en-US" dirty="0"/>
              <a:t> dc </a:t>
            </a:r>
            <a:r>
              <a:rPr lang="en-US" dirty="0" err="1"/>
              <a:t>nên</a:t>
            </a:r>
            <a:r>
              <a:rPr lang="en-US" dirty="0"/>
              <a:t> </a:t>
            </a:r>
            <a:r>
              <a:rPr lang="en-US" dirty="0" err="1"/>
              <a:t>bắt</a:t>
            </a:r>
            <a:r>
              <a:rPr lang="en-US" dirty="0"/>
              <a:t> </a:t>
            </a:r>
            <a:r>
              <a:rPr lang="en-US" dirty="0" err="1"/>
              <a:t>buộc</a:t>
            </a:r>
            <a:r>
              <a:rPr lang="en-US" dirty="0"/>
              <a:t> </a:t>
            </a:r>
            <a:r>
              <a:rPr lang="en-US" dirty="0" err="1"/>
              <a:t>phải</a:t>
            </a:r>
            <a:r>
              <a:rPr lang="en-US" dirty="0"/>
              <a:t> </a:t>
            </a:r>
            <a:r>
              <a:rPr lang="en-US" dirty="0" err="1"/>
              <a:t>mổ</a:t>
            </a:r>
            <a:r>
              <a:rPr lang="en-US" dirty="0"/>
              <a:t>). </a:t>
            </a:r>
          </a:p>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73</a:t>
            </a:fld>
            <a:endParaRPr lang="en-US"/>
          </a:p>
        </p:txBody>
      </p:sp>
    </p:spTree>
    <p:extLst>
      <p:ext uri="{BB962C8B-B14F-4D97-AF65-F5344CB8AC3E}">
        <p14:creationId xmlns:p14="http://schemas.microsoft.com/office/powerpoint/2010/main" val="3084613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startAt="81"/>
            </a:pPr>
            <a:r>
              <a:rPr lang="en-US" dirty="0" err="1"/>
              <a:t>chồng</a:t>
            </a:r>
            <a:r>
              <a:rPr lang="en-US" dirty="0"/>
              <a:t> </a:t>
            </a:r>
            <a:r>
              <a:rPr lang="en-US" dirty="0" err="1"/>
              <a:t>xương</a:t>
            </a:r>
            <a:endParaRPr lang="en-US" dirty="0"/>
          </a:p>
          <a:p>
            <a:pPr marL="0" indent="0">
              <a:buNone/>
            </a:pPr>
            <a:r>
              <a:rPr lang="en-US" dirty="0"/>
              <a:t>0: </a:t>
            </a:r>
            <a:r>
              <a:rPr lang="en-US" dirty="0" err="1"/>
              <a:t>hai</a:t>
            </a:r>
            <a:r>
              <a:rPr lang="en-US" dirty="0"/>
              <a:t> </a:t>
            </a:r>
            <a:r>
              <a:rPr lang="en-US" dirty="0" err="1"/>
              <a:t>xương</a:t>
            </a:r>
            <a:r>
              <a:rPr lang="en-US" dirty="0"/>
              <a:t> </a:t>
            </a:r>
            <a:r>
              <a:rPr lang="en-US" dirty="0" err="1"/>
              <a:t>cách</a:t>
            </a:r>
            <a:r>
              <a:rPr lang="en-US" dirty="0"/>
              <a:t> </a:t>
            </a:r>
            <a:r>
              <a:rPr lang="en-US" dirty="0" err="1"/>
              <a:t>xa</a:t>
            </a:r>
            <a:r>
              <a:rPr lang="en-US" dirty="0"/>
              <a:t> </a:t>
            </a:r>
            <a:r>
              <a:rPr lang="en-US" dirty="0" err="1"/>
              <a:t>nhau</a:t>
            </a:r>
            <a:endParaRPr lang="en-US" dirty="0"/>
          </a:p>
          <a:p>
            <a:pPr marL="0" indent="0">
              <a:buNone/>
            </a:pPr>
            <a:r>
              <a:rPr lang="en-US" dirty="0"/>
              <a:t>1: </a:t>
            </a:r>
            <a:r>
              <a:rPr lang="en-US" dirty="0" err="1"/>
              <a:t>hai</a:t>
            </a:r>
            <a:r>
              <a:rPr lang="en-US" dirty="0"/>
              <a:t> </a:t>
            </a:r>
            <a:r>
              <a:rPr lang="en-US" dirty="0" err="1"/>
              <a:t>xương</a:t>
            </a:r>
            <a:r>
              <a:rPr lang="en-US" dirty="0"/>
              <a:t> </a:t>
            </a:r>
            <a:r>
              <a:rPr lang="en-US" dirty="0" err="1"/>
              <a:t>sát</a:t>
            </a:r>
            <a:r>
              <a:rPr lang="en-US" dirty="0"/>
              <a:t> </a:t>
            </a:r>
            <a:r>
              <a:rPr lang="en-US" dirty="0" err="1"/>
              <a:t>nhau</a:t>
            </a:r>
            <a:endParaRPr lang="en-US" dirty="0"/>
          </a:p>
          <a:p>
            <a:pPr marL="0" indent="0">
              <a:buNone/>
            </a:pPr>
            <a:r>
              <a:rPr lang="en-US" dirty="0"/>
              <a:t>2: </a:t>
            </a:r>
            <a:r>
              <a:rPr lang="en-US" dirty="0" err="1"/>
              <a:t>chồng</a:t>
            </a:r>
            <a:r>
              <a:rPr lang="en-US" dirty="0"/>
              <a:t> </a:t>
            </a:r>
            <a:r>
              <a:rPr lang="en-US" dirty="0" err="1"/>
              <a:t>lên</a:t>
            </a:r>
            <a:r>
              <a:rPr lang="en-US" dirty="0"/>
              <a:t> </a:t>
            </a:r>
            <a:r>
              <a:rPr lang="en-US" dirty="0" err="1"/>
              <a:t>nhau</a:t>
            </a:r>
            <a:r>
              <a:rPr lang="en-US" dirty="0"/>
              <a:t> </a:t>
            </a:r>
            <a:r>
              <a:rPr lang="en-US" dirty="0" err="1"/>
              <a:t>ít</a:t>
            </a:r>
            <a:endParaRPr lang="en-US" dirty="0"/>
          </a:p>
          <a:p>
            <a:pPr marL="0" indent="0">
              <a:buNone/>
            </a:pPr>
            <a:r>
              <a:rPr lang="en-US" dirty="0"/>
              <a:t>3: </a:t>
            </a:r>
            <a:r>
              <a:rPr lang="en-US" dirty="0" err="1"/>
              <a:t>chồng</a:t>
            </a:r>
            <a:r>
              <a:rPr lang="en-US" dirty="0"/>
              <a:t> </a:t>
            </a:r>
            <a:r>
              <a:rPr lang="en-US" dirty="0" err="1"/>
              <a:t>lên</a:t>
            </a:r>
            <a:r>
              <a:rPr lang="en-US" dirty="0"/>
              <a:t> </a:t>
            </a:r>
            <a:r>
              <a:rPr lang="en-US" dirty="0" err="1"/>
              <a:t>nhau</a:t>
            </a:r>
            <a:r>
              <a:rPr lang="en-US" dirty="0"/>
              <a:t> </a:t>
            </a:r>
            <a:r>
              <a:rPr lang="en-US" dirty="0" err="1"/>
              <a:t>nhiều</a:t>
            </a:r>
            <a:r>
              <a:rPr lang="en-US" dirty="0"/>
              <a:t>. </a:t>
            </a:r>
          </a:p>
          <a:p>
            <a:pPr marL="0" indent="0">
              <a:buNone/>
            </a:pPr>
            <a:r>
              <a:rPr lang="en-US" dirty="0"/>
              <a:t>-&gt; </a:t>
            </a:r>
            <a:r>
              <a:rPr lang="en-US" dirty="0" err="1"/>
              <a:t>Chọn</a:t>
            </a:r>
            <a:r>
              <a:rPr lang="en-US" dirty="0"/>
              <a:t> b: do baseline tang. </a:t>
            </a:r>
          </a:p>
          <a:p>
            <a:pPr marL="0" indent="0">
              <a:buNone/>
            </a:pPr>
            <a:r>
              <a:rPr lang="en-US" dirty="0"/>
              <a:t>82. D&gt; </a:t>
            </a:r>
            <a:r>
              <a:rPr lang="en-US" dirty="0" err="1"/>
              <a:t>chồng</a:t>
            </a:r>
            <a:r>
              <a:rPr lang="en-US" dirty="0"/>
              <a:t> </a:t>
            </a:r>
            <a:r>
              <a:rPr lang="en-US" dirty="0" err="1"/>
              <a:t>xương</a:t>
            </a:r>
            <a:r>
              <a:rPr lang="en-US" dirty="0"/>
              <a:t>, </a:t>
            </a:r>
            <a:r>
              <a:rPr lang="en-US" dirty="0" err="1"/>
              <a:t>cơn</a:t>
            </a:r>
            <a:r>
              <a:rPr lang="en-US" dirty="0"/>
              <a:t> co </a:t>
            </a:r>
            <a:r>
              <a:rPr lang="en-US" dirty="0" err="1"/>
              <a:t>dồn</a:t>
            </a:r>
            <a:r>
              <a:rPr lang="en-US" dirty="0"/>
              <a:t> </a:t>
            </a:r>
            <a:r>
              <a:rPr lang="en-US" dirty="0" err="1"/>
              <a:t>dập</a:t>
            </a:r>
            <a:r>
              <a:rPr lang="en-US" dirty="0"/>
              <a:t>, </a:t>
            </a:r>
            <a:r>
              <a:rPr lang="en-US" dirty="0" err="1"/>
              <a:t>đầu</a:t>
            </a:r>
            <a:r>
              <a:rPr lang="en-US" dirty="0"/>
              <a:t> </a:t>
            </a:r>
            <a:r>
              <a:rPr lang="en-US" dirty="0" err="1"/>
              <a:t>không</a:t>
            </a:r>
            <a:r>
              <a:rPr lang="en-US" dirty="0"/>
              <a:t> </a:t>
            </a:r>
            <a:r>
              <a:rPr lang="en-US" dirty="0" err="1"/>
              <a:t>xuống</a:t>
            </a:r>
            <a:r>
              <a:rPr lang="en-US" dirty="0"/>
              <a:t>. </a:t>
            </a:r>
          </a:p>
          <a:p>
            <a:pPr marL="0" indent="0">
              <a:buNone/>
            </a:pPr>
            <a:r>
              <a:rPr lang="en-US" dirty="0"/>
              <a:t>83. D. </a:t>
            </a:r>
            <a:r>
              <a:rPr lang="en-US" dirty="0" err="1"/>
              <a:t>vì</a:t>
            </a:r>
            <a:r>
              <a:rPr lang="en-US" dirty="0"/>
              <a:t> </a:t>
            </a:r>
            <a:r>
              <a:rPr lang="en-US" dirty="0" err="1"/>
              <a:t>chưa</a:t>
            </a:r>
            <a:r>
              <a:rPr lang="en-US" dirty="0"/>
              <a:t> </a:t>
            </a:r>
            <a:r>
              <a:rPr lang="en-US" dirty="0" err="1"/>
              <a:t>lọt</a:t>
            </a:r>
            <a:r>
              <a:rPr lang="en-US" dirty="0"/>
              <a:t> </a:t>
            </a:r>
            <a:r>
              <a:rPr lang="en-US" dirty="0" err="1"/>
              <a:t>nên</a:t>
            </a:r>
            <a:r>
              <a:rPr lang="en-US" dirty="0"/>
              <a:t> </a:t>
            </a:r>
            <a:r>
              <a:rPr lang="en-US" dirty="0" err="1"/>
              <a:t>không</a:t>
            </a:r>
            <a:r>
              <a:rPr lang="en-US" dirty="0"/>
              <a:t> </a:t>
            </a:r>
            <a:r>
              <a:rPr lang="en-US" dirty="0" err="1"/>
              <a:t>thể</a:t>
            </a:r>
            <a:r>
              <a:rPr lang="en-US" dirty="0"/>
              <a:t> </a:t>
            </a:r>
            <a:r>
              <a:rPr lang="en-US" dirty="0" err="1"/>
              <a:t>sanh</a:t>
            </a:r>
            <a:r>
              <a:rPr lang="en-US" dirty="0"/>
              <a:t> </a:t>
            </a:r>
            <a:r>
              <a:rPr lang="en-US" dirty="0" err="1"/>
              <a:t>giúp</a:t>
            </a:r>
            <a:r>
              <a:rPr lang="en-US" dirty="0"/>
              <a:t> </a:t>
            </a:r>
            <a:r>
              <a:rPr lang="en-US" dirty="0" err="1"/>
              <a:t>đc</a:t>
            </a:r>
            <a:r>
              <a:rPr lang="en-US" dirty="0"/>
              <a:t> (</a:t>
            </a:r>
            <a:r>
              <a:rPr lang="en-US" dirty="0" err="1"/>
              <a:t>phải</a:t>
            </a:r>
            <a:r>
              <a:rPr lang="en-US" dirty="0"/>
              <a:t> </a:t>
            </a:r>
            <a:r>
              <a:rPr lang="en-US" dirty="0" err="1"/>
              <a:t>cỡ</a:t>
            </a:r>
            <a:r>
              <a:rPr lang="en-US" dirty="0"/>
              <a:t> +2 +3 </a:t>
            </a:r>
            <a:r>
              <a:rPr lang="en-US" dirty="0" err="1"/>
              <a:t>mới</a:t>
            </a:r>
            <a:r>
              <a:rPr lang="en-US" dirty="0"/>
              <a:t> dung </a:t>
            </a:r>
            <a:r>
              <a:rPr lang="en-US" dirty="0" err="1"/>
              <a:t>dụng</a:t>
            </a:r>
            <a:r>
              <a:rPr lang="en-US" dirty="0"/>
              <a:t> </a:t>
            </a:r>
            <a:r>
              <a:rPr lang="en-US" dirty="0" err="1"/>
              <a:t>cụ</a:t>
            </a:r>
            <a:r>
              <a:rPr lang="en-US" dirty="0"/>
              <a:t> </a:t>
            </a:r>
            <a:r>
              <a:rPr lang="en-US" dirty="0" err="1"/>
              <a:t>đc</a:t>
            </a:r>
            <a:r>
              <a:rPr lang="en-US" dirty="0"/>
              <a:t>)</a:t>
            </a:r>
          </a:p>
          <a:p>
            <a:pPr marL="0" indent="0">
              <a:buNone/>
            </a:pPr>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74</a:t>
            </a:fld>
            <a:endParaRPr lang="en-US"/>
          </a:p>
        </p:txBody>
      </p:sp>
    </p:spTree>
    <p:extLst>
      <p:ext uri="{BB962C8B-B14F-4D97-AF65-F5344CB8AC3E}">
        <p14:creationId xmlns:p14="http://schemas.microsoft.com/office/powerpoint/2010/main" val="138028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84. IUGR </a:t>
            </a:r>
            <a:r>
              <a:rPr lang="en-US" dirty="0" err="1"/>
              <a:t>sớm</a:t>
            </a:r>
            <a:r>
              <a:rPr lang="en-US" dirty="0"/>
              <a:t>. -&gt; C</a:t>
            </a:r>
          </a:p>
          <a:p>
            <a:r>
              <a:rPr lang="en-US" dirty="0"/>
              <a:t>85. B</a:t>
            </a:r>
          </a:p>
        </p:txBody>
      </p:sp>
      <p:sp>
        <p:nvSpPr>
          <p:cNvPr id="4" name="Slide Number Placeholder 3"/>
          <p:cNvSpPr>
            <a:spLocks noGrp="1"/>
          </p:cNvSpPr>
          <p:nvPr>
            <p:ph type="sldNum" sz="quarter" idx="5"/>
          </p:nvPr>
        </p:nvSpPr>
        <p:spPr/>
        <p:txBody>
          <a:bodyPr/>
          <a:lstStyle/>
          <a:p>
            <a:fld id="{A4C87DE6-D4A3-4D6E-855B-F636D81675C5}" type="slidenum">
              <a:rPr lang="en-US" smtClean="0"/>
              <a:t>75</a:t>
            </a:fld>
            <a:endParaRPr lang="en-US"/>
          </a:p>
        </p:txBody>
      </p:sp>
    </p:spTree>
    <p:extLst>
      <p:ext uri="{BB962C8B-B14F-4D97-AF65-F5344CB8AC3E}">
        <p14:creationId xmlns:p14="http://schemas.microsoft.com/office/powerpoint/2010/main" val="2142124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71. </a:t>
            </a:r>
            <a:r>
              <a:rPr lang="en-US"/>
              <a:t>c </a:t>
            </a:r>
            <a:r>
              <a:rPr lang="en-US" dirty="0"/>
              <a:t>(</a:t>
            </a:r>
            <a:r>
              <a:rPr lang="en-US" dirty="0" err="1"/>
              <a:t>âm</a:t>
            </a:r>
            <a:r>
              <a:rPr lang="en-US" dirty="0"/>
              <a:t> </a:t>
            </a:r>
            <a:r>
              <a:rPr lang="en-US" dirty="0" err="1"/>
              <a:t>và</a:t>
            </a:r>
            <a:r>
              <a:rPr lang="en-US" dirty="0"/>
              <a:t> </a:t>
            </a:r>
            <a:r>
              <a:rPr lang="en-US" dirty="0" err="1"/>
              <a:t>dương</a:t>
            </a:r>
            <a:r>
              <a:rPr lang="en-US" dirty="0"/>
              <a:t> </a:t>
            </a:r>
            <a:r>
              <a:rPr lang="en-US" dirty="0" err="1"/>
              <a:t>cộng</a:t>
            </a:r>
            <a:r>
              <a:rPr lang="en-US" dirty="0"/>
              <a:t> </a:t>
            </a:r>
            <a:r>
              <a:rPr lang="en-US" dirty="0" err="1"/>
              <a:t>lại</a:t>
            </a:r>
            <a:r>
              <a:rPr lang="en-US" dirty="0"/>
              <a:t> </a:t>
            </a:r>
            <a:r>
              <a:rPr lang="en-US" dirty="0" err="1"/>
              <a:t>bằng</a:t>
            </a:r>
            <a:r>
              <a:rPr lang="en-US" dirty="0"/>
              <a:t> 0, </a:t>
            </a:r>
            <a:r>
              <a:rPr lang="en-US" dirty="0" err="1"/>
              <a:t>vì</a:t>
            </a:r>
            <a:r>
              <a:rPr lang="en-US" dirty="0"/>
              <a:t> </a:t>
            </a:r>
            <a:r>
              <a:rPr lang="en-US" dirty="0" err="1"/>
              <a:t>nguyên</a:t>
            </a:r>
            <a:r>
              <a:rPr lang="en-US" dirty="0"/>
              <a:t> </a:t>
            </a:r>
            <a:r>
              <a:rPr lang="en-US" dirty="0" err="1"/>
              <a:t>tắc</a:t>
            </a:r>
            <a:r>
              <a:rPr lang="en-US" dirty="0"/>
              <a:t> </a:t>
            </a:r>
            <a:r>
              <a:rPr lang="en-US" dirty="0" err="1"/>
              <a:t>là</a:t>
            </a:r>
            <a:r>
              <a:rPr lang="en-US" dirty="0"/>
              <a:t> </a:t>
            </a:r>
            <a:r>
              <a:rPr lang="en-US" dirty="0" err="1"/>
              <a:t>nó</a:t>
            </a:r>
            <a:r>
              <a:rPr lang="en-US" dirty="0"/>
              <a:t> </a:t>
            </a:r>
            <a:r>
              <a:rPr lang="en-US" dirty="0" err="1"/>
              <a:t>phải</a:t>
            </a:r>
            <a:r>
              <a:rPr lang="en-US" dirty="0"/>
              <a:t> </a:t>
            </a:r>
            <a:r>
              <a:rPr lang="en-US" dirty="0" err="1"/>
              <a:t>xoay</a:t>
            </a:r>
            <a:r>
              <a:rPr lang="en-US" dirty="0"/>
              <a:t> </a:t>
            </a:r>
            <a:r>
              <a:rPr lang="en-US" dirty="0" err="1"/>
              <a:t>theo</a:t>
            </a:r>
            <a:r>
              <a:rPr lang="en-US" dirty="0"/>
              <a:t> </a:t>
            </a:r>
            <a:r>
              <a:rPr lang="en-US" dirty="0" err="1"/>
              <a:t>đúng</a:t>
            </a:r>
            <a:r>
              <a:rPr lang="en-US" dirty="0"/>
              <a:t> </a:t>
            </a:r>
            <a:r>
              <a:rPr lang="en-US" dirty="0" err="1"/>
              <a:t>cơ</a:t>
            </a:r>
            <a:r>
              <a:rPr lang="en-US" dirty="0"/>
              <a:t> </a:t>
            </a:r>
            <a:r>
              <a:rPr lang="en-US" dirty="0" err="1"/>
              <a:t>chế</a:t>
            </a:r>
            <a:r>
              <a:rPr lang="en-US" dirty="0"/>
              <a:t>)</a:t>
            </a:r>
          </a:p>
          <a:p>
            <a:r>
              <a:rPr lang="en-US" dirty="0"/>
              <a:t>72. D, </a:t>
            </a:r>
            <a:r>
              <a:rPr lang="en-US" dirty="0" err="1"/>
              <a:t>mọi</a:t>
            </a:r>
            <a:r>
              <a:rPr lang="en-US" dirty="0"/>
              <a:t> </a:t>
            </a:r>
            <a:r>
              <a:rPr lang="en-US" dirty="0" err="1"/>
              <a:t>tư</a:t>
            </a:r>
            <a:r>
              <a:rPr lang="en-US" dirty="0"/>
              <a:t> </a:t>
            </a:r>
            <a:r>
              <a:rPr lang="en-US" dirty="0" err="1"/>
              <a:t>thế</a:t>
            </a:r>
            <a:r>
              <a:rPr lang="en-US" dirty="0"/>
              <a:t> </a:t>
            </a:r>
            <a:r>
              <a:rPr lang="en-US" dirty="0" err="1"/>
              <a:t>phải</a:t>
            </a:r>
            <a:r>
              <a:rPr lang="en-US" dirty="0"/>
              <a:t> quay </a:t>
            </a:r>
            <a:r>
              <a:rPr lang="en-US" dirty="0" err="1"/>
              <a:t>về</a:t>
            </a:r>
            <a:r>
              <a:rPr lang="en-US" dirty="0"/>
              <a:t> </a:t>
            </a:r>
            <a:r>
              <a:rPr lang="en-US" dirty="0" err="1"/>
              <a:t>chẩm</a:t>
            </a:r>
            <a:r>
              <a:rPr lang="en-US" dirty="0"/>
              <a:t> </a:t>
            </a:r>
            <a:r>
              <a:rPr lang="en-US" dirty="0" err="1"/>
              <a:t>ngang</a:t>
            </a:r>
            <a:r>
              <a:rPr lang="en-US" dirty="0"/>
              <a:t> </a:t>
            </a:r>
            <a:r>
              <a:rPr lang="en-US" dirty="0" err="1"/>
              <a:t>để</a:t>
            </a:r>
            <a:r>
              <a:rPr lang="en-US" dirty="0"/>
              <a:t> </a:t>
            </a:r>
            <a:r>
              <a:rPr lang="en-US" dirty="0" err="1"/>
              <a:t>trình</a:t>
            </a:r>
            <a:r>
              <a:rPr lang="en-US" dirty="0"/>
              <a:t> </a:t>
            </a:r>
            <a:r>
              <a:rPr lang="en-US" dirty="0" err="1"/>
              <a:t>vai</a:t>
            </a:r>
            <a:r>
              <a:rPr lang="en-US" dirty="0"/>
              <a:t> </a:t>
            </a:r>
            <a:r>
              <a:rPr lang="en-US" dirty="0" err="1"/>
              <a:t>cho</a:t>
            </a:r>
            <a:r>
              <a:rPr lang="en-US" dirty="0"/>
              <a:t> </a:t>
            </a:r>
            <a:r>
              <a:rPr lang="en-US" dirty="0" err="1"/>
              <a:t>nó</a:t>
            </a:r>
            <a:r>
              <a:rPr lang="en-US" dirty="0"/>
              <a:t> </a:t>
            </a:r>
            <a:r>
              <a:rPr lang="en-US" dirty="0" err="1"/>
              <a:t>tốt</a:t>
            </a:r>
            <a:r>
              <a:rPr lang="en-US" dirty="0"/>
              <a:t> </a:t>
            </a:r>
            <a:r>
              <a:rPr lang="en-US" dirty="0" err="1"/>
              <a:t>mà</a:t>
            </a:r>
            <a:r>
              <a:rPr lang="en-US" dirty="0"/>
              <a:t> </a:t>
            </a:r>
            <a:r>
              <a:rPr lang="en-US" dirty="0" err="1"/>
              <a:t>sổ</a:t>
            </a:r>
            <a:r>
              <a:rPr lang="en-US" dirty="0"/>
              <a:t> </a:t>
            </a:r>
            <a:r>
              <a:rPr lang="en-US" dirty="0" err="1"/>
              <a:t>vai</a:t>
            </a:r>
            <a:r>
              <a:rPr lang="en-US" dirty="0"/>
              <a:t>. </a:t>
            </a:r>
          </a:p>
          <a:p>
            <a:r>
              <a:rPr lang="en-US" dirty="0"/>
              <a:t>73. A (</a:t>
            </a:r>
            <a:r>
              <a:rPr lang="en-US" dirty="0" err="1"/>
              <a:t>đã</a:t>
            </a:r>
            <a:r>
              <a:rPr lang="en-US" dirty="0"/>
              <a:t> </a:t>
            </a:r>
            <a:r>
              <a:rPr lang="en-US" dirty="0" err="1"/>
              <a:t>xảy</a:t>
            </a:r>
            <a:r>
              <a:rPr lang="en-US" dirty="0"/>
              <a:t> ra </a:t>
            </a:r>
            <a:r>
              <a:rPr lang="en-US" dirty="0" err="1"/>
              <a:t>rồi</a:t>
            </a:r>
            <a:r>
              <a:rPr lang="en-US" dirty="0"/>
              <a:t>) (</a:t>
            </a:r>
            <a:r>
              <a:rPr lang="en-US" dirty="0" err="1"/>
              <a:t>Câu</a:t>
            </a:r>
            <a:r>
              <a:rPr lang="en-US" dirty="0"/>
              <a:t> b </a:t>
            </a:r>
            <a:r>
              <a:rPr lang="en-US" dirty="0" err="1"/>
              <a:t>và</a:t>
            </a:r>
            <a:r>
              <a:rPr lang="en-US" dirty="0"/>
              <a:t> c ý </a:t>
            </a:r>
            <a:r>
              <a:rPr lang="en-US" dirty="0" err="1"/>
              <a:t>là</a:t>
            </a:r>
            <a:r>
              <a:rPr lang="en-US" dirty="0"/>
              <a:t> </a:t>
            </a:r>
            <a:r>
              <a:rPr lang="en-US" dirty="0" err="1"/>
              <a:t>dự</a:t>
            </a:r>
            <a:r>
              <a:rPr lang="en-US" dirty="0"/>
              <a:t> </a:t>
            </a:r>
            <a:r>
              <a:rPr lang="en-US" dirty="0" err="1"/>
              <a:t>đoán</a:t>
            </a:r>
            <a:r>
              <a:rPr lang="en-US" dirty="0"/>
              <a:t> </a:t>
            </a:r>
            <a:r>
              <a:rPr lang="en-US" dirty="0" err="1"/>
              <a:t>nó</a:t>
            </a:r>
            <a:r>
              <a:rPr lang="en-US" dirty="0"/>
              <a:t> </a:t>
            </a:r>
            <a:r>
              <a:rPr lang="en-US" dirty="0" err="1"/>
              <a:t>sẽ</a:t>
            </a:r>
            <a:r>
              <a:rPr lang="en-US" dirty="0"/>
              <a:t> </a:t>
            </a:r>
            <a:r>
              <a:rPr lang="en-US" dirty="0" err="1"/>
              <a:t>lọt</a:t>
            </a:r>
            <a:r>
              <a:rPr lang="en-US" dirty="0"/>
              <a:t> </a:t>
            </a:r>
            <a:r>
              <a:rPr lang="en-US" dirty="0" err="1"/>
              <a:t>khó</a:t>
            </a:r>
            <a:r>
              <a:rPr lang="en-US" dirty="0"/>
              <a:t> </a:t>
            </a:r>
            <a:r>
              <a:rPr lang="en-US" dirty="0" err="1"/>
              <a:t>thôi</a:t>
            </a:r>
            <a:r>
              <a:rPr lang="en-US" dirty="0"/>
              <a:t>)</a:t>
            </a:r>
          </a:p>
        </p:txBody>
      </p:sp>
      <p:sp>
        <p:nvSpPr>
          <p:cNvPr id="4" name="Slide Number Placeholder 3"/>
          <p:cNvSpPr>
            <a:spLocks noGrp="1"/>
          </p:cNvSpPr>
          <p:nvPr>
            <p:ph type="sldNum" sz="quarter" idx="5"/>
          </p:nvPr>
        </p:nvSpPr>
        <p:spPr/>
        <p:txBody>
          <a:bodyPr/>
          <a:lstStyle/>
          <a:p>
            <a:fld id="{A4C87DE6-D4A3-4D6E-855B-F636D81675C5}" type="slidenum">
              <a:rPr lang="en-US" smtClean="0"/>
              <a:t>76</a:t>
            </a:fld>
            <a:endParaRPr lang="en-US"/>
          </a:p>
        </p:txBody>
      </p:sp>
    </p:spTree>
    <p:extLst>
      <p:ext uri="{BB962C8B-B14F-4D97-AF65-F5344CB8AC3E}">
        <p14:creationId xmlns:p14="http://schemas.microsoft.com/office/powerpoint/2010/main" val="1718269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74. D (</a:t>
            </a:r>
            <a:r>
              <a:rPr lang="en-US" dirty="0" err="1"/>
              <a:t>bướu</a:t>
            </a:r>
            <a:r>
              <a:rPr lang="en-US" dirty="0"/>
              <a:t> </a:t>
            </a:r>
            <a:r>
              <a:rPr lang="en-US" dirty="0" err="1"/>
              <a:t>huyết</a:t>
            </a:r>
            <a:r>
              <a:rPr lang="en-US" dirty="0"/>
              <a:t> </a:t>
            </a:r>
            <a:r>
              <a:rPr lang="en-US" dirty="0" err="1"/>
              <a:t>thanh</a:t>
            </a:r>
            <a:r>
              <a:rPr lang="en-US" dirty="0"/>
              <a:t> </a:t>
            </a:r>
            <a:r>
              <a:rPr lang="en-US" dirty="0" err="1"/>
              <a:t>nhỏ</a:t>
            </a:r>
            <a:r>
              <a:rPr lang="en-US" dirty="0"/>
              <a:t> </a:t>
            </a:r>
            <a:r>
              <a:rPr lang="en-US" dirty="0" err="1"/>
              <a:t>có</a:t>
            </a:r>
            <a:r>
              <a:rPr lang="en-US" dirty="0"/>
              <a:t> </a:t>
            </a:r>
            <a:r>
              <a:rPr lang="en-US" dirty="0" err="1"/>
              <a:t>thể</a:t>
            </a:r>
            <a:r>
              <a:rPr lang="en-US" dirty="0"/>
              <a:t> </a:t>
            </a:r>
            <a:r>
              <a:rPr lang="en-US" dirty="0" err="1"/>
              <a:t>là</a:t>
            </a:r>
            <a:r>
              <a:rPr lang="en-US" dirty="0"/>
              <a:t> do </a:t>
            </a:r>
            <a:r>
              <a:rPr lang="en-US" dirty="0" err="1"/>
              <a:t>sinh</a:t>
            </a:r>
            <a:r>
              <a:rPr lang="en-US" dirty="0"/>
              <a:t> </a:t>
            </a:r>
            <a:r>
              <a:rPr lang="en-US" dirty="0" err="1"/>
              <a:t>lý</a:t>
            </a:r>
            <a:r>
              <a:rPr lang="en-US" dirty="0"/>
              <a:t> </a:t>
            </a:r>
            <a:r>
              <a:rPr lang="en-US" dirty="0" err="1"/>
              <a:t>va</a:t>
            </a:r>
            <a:r>
              <a:rPr lang="en-US" dirty="0"/>
              <a:t> </a:t>
            </a:r>
            <a:r>
              <a:rPr lang="en-US" dirty="0" err="1"/>
              <a:t>chạm</a:t>
            </a:r>
            <a:r>
              <a:rPr lang="en-US" dirty="0"/>
              <a:t> </a:t>
            </a:r>
            <a:r>
              <a:rPr lang="en-US" dirty="0" err="1"/>
              <a:t>khi</a:t>
            </a:r>
            <a:r>
              <a:rPr lang="en-US" dirty="0"/>
              <a:t> di </a:t>
            </a:r>
            <a:r>
              <a:rPr lang="en-US" dirty="0" err="1"/>
              <a:t>chuyển</a:t>
            </a:r>
            <a:r>
              <a:rPr lang="en-US" dirty="0"/>
              <a:t>)</a:t>
            </a:r>
          </a:p>
          <a:p>
            <a:r>
              <a:rPr lang="en-US" dirty="0"/>
              <a:t>75. D</a:t>
            </a:r>
          </a:p>
          <a:p>
            <a:r>
              <a:rPr lang="en-US" dirty="0"/>
              <a:t>76. A (</a:t>
            </a:r>
            <a:r>
              <a:rPr lang="en-US" dirty="0" err="1"/>
              <a:t>trùng</a:t>
            </a:r>
            <a:r>
              <a:rPr lang="en-US" dirty="0"/>
              <a:t>)</a:t>
            </a:r>
          </a:p>
        </p:txBody>
      </p:sp>
      <p:sp>
        <p:nvSpPr>
          <p:cNvPr id="4" name="Slide Number Placeholder 3"/>
          <p:cNvSpPr>
            <a:spLocks noGrp="1"/>
          </p:cNvSpPr>
          <p:nvPr>
            <p:ph type="sldNum" sz="quarter" idx="5"/>
          </p:nvPr>
        </p:nvSpPr>
        <p:spPr/>
        <p:txBody>
          <a:bodyPr/>
          <a:lstStyle/>
          <a:p>
            <a:fld id="{A4C87DE6-D4A3-4D6E-855B-F636D81675C5}" type="slidenum">
              <a:rPr lang="en-US" smtClean="0"/>
              <a:t>77</a:t>
            </a:fld>
            <a:endParaRPr lang="en-US"/>
          </a:p>
        </p:txBody>
      </p:sp>
    </p:spTree>
    <p:extLst>
      <p:ext uri="{BB962C8B-B14F-4D97-AF65-F5344CB8AC3E}">
        <p14:creationId xmlns:p14="http://schemas.microsoft.com/office/powerpoint/2010/main" val="2528488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77. B</a:t>
            </a:r>
          </a:p>
          <a:p>
            <a:r>
              <a:rPr lang="en-US" dirty="0"/>
              <a:t>78. B (</a:t>
            </a:r>
            <a:r>
              <a:rPr lang="en-US" dirty="0" err="1"/>
              <a:t>nhịp</a:t>
            </a:r>
            <a:r>
              <a:rPr lang="en-US" dirty="0"/>
              <a:t> </a:t>
            </a:r>
            <a:r>
              <a:rPr lang="en-US" dirty="0" err="1"/>
              <a:t>giảm</a:t>
            </a:r>
            <a:r>
              <a:rPr lang="en-US" dirty="0"/>
              <a:t> </a:t>
            </a:r>
            <a:r>
              <a:rPr lang="en-US" dirty="0" err="1"/>
              <a:t>muộn</a:t>
            </a:r>
            <a:r>
              <a:rPr lang="en-US" dirty="0"/>
              <a:t>)</a:t>
            </a:r>
          </a:p>
        </p:txBody>
      </p:sp>
      <p:sp>
        <p:nvSpPr>
          <p:cNvPr id="4" name="Slide Number Placeholder 3"/>
          <p:cNvSpPr>
            <a:spLocks noGrp="1"/>
          </p:cNvSpPr>
          <p:nvPr>
            <p:ph type="sldNum" sz="quarter" idx="5"/>
          </p:nvPr>
        </p:nvSpPr>
        <p:spPr/>
        <p:txBody>
          <a:bodyPr/>
          <a:lstStyle/>
          <a:p>
            <a:fld id="{A4C87DE6-D4A3-4D6E-855B-F636D81675C5}" type="slidenum">
              <a:rPr lang="en-US" smtClean="0"/>
              <a:t>78</a:t>
            </a:fld>
            <a:endParaRPr lang="en-US"/>
          </a:p>
        </p:txBody>
      </p:sp>
    </p:spTree>
    <p:extLst>
      <p:ext uri="{BB962C8B-B14F-4D97-AF65-F5344CB8AC3E}">
        <p14:creationId xmlns:p14="http://schemas.microsoft.com/office/powerpoint/2010/main" val="717829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79. D (</a:t>
            </a:r>
            <a:r>
              <a:rPr lang="en-US" dirty="0" err="1"/>
              <a:t>chồng</a:t>
            </a:r>
            <a:r>
              <a:rPr lang="en-US" dirty="0"/>
              <a:t> </a:t>
            </a:r>
            <a:r>
              <a:rPr lang="en-US" dirty="0" err="1"/>
              <a:t>xương</a:t>
            </a:r>
            <a:r>
              <a:rPr lang="en-US" dirty="0"/>
              <a:t>, </a:t>
            </a:r>
            <a:r>
              <a:rPr lang="en-US" dirty="0" err="1"/>
              <a:t>cơn</a:t>
            </a:r>
            <a:r>
              <a:rPr lang="en-US" dirty="0"/>
              <a:t> co </a:t>
            </a:r>
            <a:r>
              <a:rPr lang="en-US" dirty="0" err="1"/>
              <a:t>dồn</a:t>
            </a:r>
            <a:r>
              <a:rPr lang="en-US" dirty="0"/>
              <a:t> </a:t>
            </a:r>
            <a:r>
              <a:rPr lang="en-US" dirty="0" err="1"/>
              <a:t>dập</a:t>
            </a:r>
            <a:r>
              <a:rPr lang="en-US" dirty="0"/>
              <a:t>, </a:t>
            </a:r>
            <a:r>
              <a:rPr lang="en-US" dirty="0" err="1"/>
              <a:t>lọt</a:t>
            </a:r>
            <a:r>
              <a:rPr lang="en-US" dirty="0"/>
              <a:t> </a:t>
            </a:r>
            <a:r>
              <a:rPr lang="en-US" dirty="0" err="1"/>
              <a:t>chậm</a:t>
            </a:r>
            <a:r>
              <a:rPr lang="en-US" dirty="0"/>
              <a:t>, </a:t>
            </a:r>
            <a:r>
              <a:rPr lang="en-US" dirty="0" err="1"/>
              <a:t>kiểu</a:t>
            </a:r>
            <a:r>
              <a:rPr lang="en-US" dirty="0"/>
              <a:t> </a:t>
            </a:r>
            <a:r>
              <a:rPr lang="en-US" dirty="0" err="1"/>
              <a:t>thế</a:t>
            </a:r>
            <a:r>
              <a:rPr lang="en-US" dirty="0"/>
              <a:t> </a:t>
            </a:r>
            <a:r>
              <a:rPr lang="en-US" dirty="0" err="1"/>
              <a:t>khó</a:t>
            </a:r>
            <a:r>
              <a:rPr lang="en-US" dirty="0"/>
              <a:t> </a:t>
            </a:r>
            <a:r>
              <a:rPr lang="en-US" dirty="0" err="1"/>
              <a:t>khanw</a:t>
            </a:r>
            <a:r>
              <a:rPr lang="en-US" dirty="0"/>
              <a:t> CCPS)</a:t>
            </a:r>
          </a:p>
          <a:p>
            <a:r>
              <a:rPr lang="en-US" dirty="0"/>
              <a:t>80. C hay A. (</a:t>
            </a:r>
            <a:r>
              <a:rPr lang="en-US" dirty="0" err="1"/>
              <a:t>nghĩ</a:t>
            </a:r>
            <a:r>
              <a:rPr lang="en-US" dirty="0"/>
              <a:t> </a:t>
            </a:r>
            <a:r>
              <a:rPr lang="en-US" dirty="0" err="1"/>
              <a:t>là</a:t>
            </a:r>
            <a:r>
              <a:rPr lang="en-US" dirty="0"/>
              <a:t> </a:t>
            </a:r>
            <a:r>
              <a:rPr lang="en-US" dirty="0" err="1"/>
              <a:t>đầu</a:t>
            </a:r>
            <a:r>
              <a:rPr lang="en-US" dirty="0"/>
              <a:t> </a:t>
            </a:r>
            <a:r>
              <a:rPr lang="en-US" dirty="0" err="1"/>
              <a:t>chưa</a:t>
            </a:r>
            <a:r>
              <a:rPr lang="en-US" dirty="0"/>
              <a:t> </a:t>
            </a:r>
            <a:r>
              <a:rPr lang="en-US" dirty="0" err="1"/>
              <a:t>xuống</a:t>
            </a:r>
            <a:r>
              <a:rPr lang="en-US" dirty="0"/>
              <a:t> +2 +3 </a:t>
            </a:r>
            <a:r>
              <a:rPr lang="en-US" dirty="0" err="1"/>
              <a:t>nên</a:t>
            </a:r>
            <a:r>
              <a:rPr lang="en-US" dirty="0"/>
              <a:t> </a:t>
            </a:r>
            <a:r>
              <a:rPr lang="en-US" dirty="0" err="1"/>
              <a:t>chưa</a:t>
            </a:r>
            <a:r>
              <a:rPr lang="en-US" dirty="0"/>
              <a:t> </a:t>
            </a:r>
            <a:r>
              <a:rPr lang="en-US" dirty="0" err="1"/>
              <a:t>chịu</a:t>
            </a:r>
            <a:r>
              <a:rPr lang="en-US" dirty="0"/>
              <a:t> </a:t>
            </a:r>
            <a:r>
              <a:rPr lang="en-US" dirty="0" err="1"/>
              <a:t>tác</a:t>
            </a:r>
            <a:r>
              <a:rPr lang="en-US" dirty="0"/>
              <a:t> </a:t>
            </a:r>
            <a:r>
              <a:rPr lang="en-US" dirty="0" err="1"/>
              <a:t>dụng</a:t>
            </a:r>
            <a:r>
              <a:rPr lang="en-US" dirty="0"/>
              <a:t> </a:t>
            </a:r>
            <a:r>
              <a:rPr lang="en-US" dirty="0" err="1"/>
              <a:t>của</a:t>
            </a:r>
            <a:r>
              <a:rPr lang="en-US" dirty="0"/>
              <a:t> </a:t>
            </a:r>
            <a:r>
              <a:rPr lang="en-US" dirty="0" err="1"/>
              <a:t>tầng</a:t>
            </a:r>
            <a:r>
              <a:rPr lang="en-US" dirty="0"/>
              <a:t> </a:t>
            </a:r>
            <a:r>
              <a:rPr lang="en-US" dirty="0" err="1"/>
              <a:t>sinh</a:t>
            </a:r>
            <a:r>
              <a:rPr lang="en-US" dirty="0"/>
              <a:t> </a:t>
            </a:r>
            <a:r>
              <a:rPr lang="en-US" dirty="0" err="1"/>
              <a:t>môn</a:t>
            </a:r>
            <a:r>
              <a:rPr lang="en-US" dirty="0"/>
              <a:t> do </a:t>
            </a:r>
            <a:r>
              <a:rPr lang="en-US" dirty="0" err="1"/>
              <a:t>tác</a:t>
            </a:r>
            <a:r>
              <a:rPr lang="en-US" dirty="0"/>
              <a:t> </a:t>
            </a:r>
            <a:r>
              <a:rPr lang="en-US" dirty="0" err="1"/>
              <a:t>dụng</a:t>
            </a:r>
            <a:r>
              <a:rPr lang="en-US" dirty="0"/>
              <a:t> </a:t>
            </a:r>
            <a:r>
              <a:rPr lang="en-US" dirty="0" err="1"/>
              <a:t>phụ</a:t>
            </a:r>
            <a:r>
              <a:rPr lang="en-US" dirty="0"/>
              <a:t> </a:t>
            </a:r>
            <a:r>
              <a:rPr lang="en-US" dirty="0" err="1"/>
              <a:t>của</a:t>
            </a:r>
            <a:r>
              <a:rPr lang="en-US" dirty="0"/>
              <a:t> </a:t>
            </a:r>
            <a:r>
              <a:rPr lang="en-US" dirty="0" err="1"/>
              <a:t>giảm</a:t>
            </a:r>
            <a:r>
              <a:rPr lang="en-US" dirty="0"/>
              <a:t> </a:t>
            </a:r>
            <a:r>
              <a:rPr lang="en-US" dirty="0" err="1"/>
              <a:t>đau</a:t>
            </a:r>
            <a:r>
              <a:rPr lang="en-US" dirty="0"/>
              <a:t> </a:t>
            </a:r>
            <a:r>
              <a:rPr lang="en-US" dirty="0" err="1"/>
              <a:t>ngoài</a:t>
            </a:r>
            <a:r>
              <a:rPr lang="en-US" dirty="0"/>
              <a:t> </a:t>
            </a:r>
            <a:r>
              <a:rPr lang="en-US" dirty="0" err="1"/>
              <a:t>màng</a:t>
            </a:r>
            <a:r>
              <a:rPr lang="en-US" dirty="0"/>
              <a:t> </a:t>
            </a:r>
            <a:r>
              <a:rPr lang="en-US" dirty="0" err="1"/>
              <a:t>cứng</a:t>
            </a:r>
            <a:r>
              <a:rPr lang="en-US" dirty="0"/>
              <a:t>) </a:t>
            </a:r>
          </a:p>
          <a:p>
            <a:r>
              <a:rPr lang="en-US" dirty="0"/>
              <a:t>-&gt; C (</a:t>
            </a:r>
            <a:r>
              <a:rPr lang="en-US" dirty="0" err="1"/>
              <a:t>thủy</a:t>
            </a:r>
            <a:r>
              <a:rPr lang="en-US" dirty="0"/>
              <a:t>)</a:t>
            </a:r>
          </a:p>
        </p:txBody>
      </p:sp>
      <p:sp>
        <p:nvSpPr>
          <p:cNvPr id="4" name="Slide Number Placeholder 3"/>
          <p:cNvSpPr>
            <a:spLocks noGrp="1"/>
          </p:cNvSpPr>
          <p:nvPr>
            <p:ph type="sldNum" sz="quarter" idx="5"/>
          </p:nvPr>
        </p:nvSpPr>
        <p:spPr/>
        <p:txBody>
          <a:bodyPr/>
          <a:lstStyle/>
          <a:p>
            <a:fld id="{A4C87DE6-D4A3-4D6E-855B-F636D81675C5}" type="slidenum">
              <a:rPr lang="en-US" smtClean="0"/>
              <a:t>79</a:t>
            </a:fld>
            <a:endParaRPr lang="en-US"/>
          </a:p>
        </p:txBody>
      </p:sp>
    </p:spTree>
    <p:extLst>
      <p:ext uri="{BB962C8B-B14F-4D97-AF65-F5344CB8AC3E}">
        <p14:creationId xmlns:p14="http://schemas.microsoft.com/office/powerpoint/2010/main" val="2139755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71. C </a:t>
            </a:r>
          </a:p>
          <a:p>
            <a:r>
              <a:rPr lang="en-US" dirty="0"/>
              <a:t>72. D</a:t>
            </a:r>
          </a:p>
          <a:p>
            <a:r>
              <a:rPr lang="en-US" dirty="0"/>
              <a:t>73. A </a:t>
            </a:r>
          </a:p>
          <a:p>
            <a:r>
              <a:rPr lang="en-US" dirty="0"/>
              <a:t>74. A </a:t>
            </a:r>
          </a:p>
          <a:p>
            <a:r>
              <a:rPr lang="en-US" dirty="0"/>
              <a:t>75. D</a:t>
            </a:r>
          </a:p>
          <a:p>
            <a:r>
              <a:rPr lang="en-US" dirty="0"/>
              <a:t>76. D (KHÓC TRƯỚC RỒI MỚI CẮT DÂY RỐN)</a:t>
            </a:r>
          </a:p>
          <a:p>
            <a:r>
              <a:rPr lang="en-US" dirty="0"/>
              <a:t> tang CO2 -&gt; </a:t>
            </a:r>
            <a:r>
              <a:rPr lang="en-US" dirty="0" err="1"/>
              <a:t>khóc</a:t>
            </a:r>
            <a:r>
              <a:rPr lang="en-US" dirty="0"/>
              <a:t>, </a:t>
            </a:r>
            <a:r>
              <a:rPr lang="en-US" dirty="0" err="1"/>
              <a:t>hít</a:t>
            </a:r>
            <a:r>
              <a:rPr lang="en-US" dirty="0"/>
              <a:t> </a:t>
            </a:r>
            <a:r>
              <a:rPr lang="en-US" dirty="0" err="1"/>
              <a:t>vào</a:t>
            </a:r>
            <a:r>
              <a:rPr lang="en-US" dirty="0"/>
              <a:t> -&gt; </a:t>
            </a:r>
            <a:r>
              <a:rPr lang="en-US" dirty="0" err="1"/>
              <a:t>cắt</a:t>
            </a:r>
            <a:r>
              <a:rPr lang="en-US" dirty="0"/>
              <a:t> </a:t>
            </a:r>
            <a:r>
              <a:rPr lang="en-US" dirty="0" err="1"/>
              <a:t>dây</a:t>
            </a:r>
            <a:r>
              <a:rPr lang="en-US" dirty="0"/>
              <a:t> </a:t>
            </a:r>
            <a:r>
              <a:rPr lang="en-US" dirty="0" err="1"/>
              <a:t>rốn</a:t>
            </a:r>
            <a:r>
              <a:rPr lang="en-US" dirty="0"/>
              <a:t> </a:t>
            </a:r>
            <a:r>
              <a:rPr lang="en-US" dirty="0" err="1"/>
              <a:t>khi</a:t>
            </a:r>
            <a:r>
              <a:rPr lang="en-US" dirty="0"/>
              <a:t> </a:t>
            </a:r>
            <a:r>
              <a:rPr lang="en-US" dirty="0" err="1"/>
              <a:t>mạch</a:t>
            </a:r>
            <a:r>
              <a:rPr lang="en-US" dirty="0"/>
              <a:t> </a:t>
            </a:r>
            <a:r>
              <a:rPr lang="en-US" dirty="0" err="1"/>
              <a:t>dây</a:t>
            </a:r>
            <a:r>
              <a:rPr lang="en-US" dirty="0"/>
              <a:t> </a:t>
            </a:r>
            <a:r>
              <a:rPr lang="en-US" dirty="0" err="1"/>
              <a:t>rốn</a:t>
            </a:r>
            <a:r>
              <a:rPr lang="en-US" dirty="0"/>
              <a:t> </a:t>
            </a:r>
            <a:r>
              <a:rPr lang="en-US" dirty="0" err="1"/>
              <a:t>hết</a:t>
            </a:r>
            <a:r>
              <a:rPr lang="en-US" dirty="0"/>
              <a:t> </a:t>
            </a:r>
            <a:r>
              <a:rPr lang="en-US" dirty="0" err="1"/>
              <a:t>đập</a:t>
            </a:r>
            <a:r>
              <a:rPr lang="en-US" dirty="0"/>
              <a:t> (tang </a:t>
            </a:r>
            <a:r>
              <a:rPr lang="en-US" dirty="0" err="1"/>
              <a:t>áp</a:t>
            </a:r>
            <a:r>
              <a:rPr lang="en-US" dirty="0"/>
              <a:t> </a:t>
            </a:r>
            <a:r>
              <a:rPr lang="en-US" dirty="0" err="1"/>
              <a:t>lực</a:t>
            </a:r>
            <a:r>
              <a:rPr lang="en-US" dirty="0"/>
              <a:t> </a:t>
            </a:r>
            <a:r>
              <a:rPr lang="en-US" dirty="0" err="1"/>
              <a:t>hệ</a:t>
            </a:r>
            <a:r>
              <a:rPr lang="en-US" dirty="0"/>
              <a:t> </a:t>
            </a:r>
            <a:r>
              <a:rPr lang="en-US" dirty="0" err="1"/>
              <a:t>thống</a:t>
            </a:r>
            <a:r>
              <a:rPr lang="en-US" dirty="0"/>
              <a:t> </a:t>
            </a:r>
            <a:r>
              <a:rPr lang="en-US" dirty="0" err="1"/>
              <a:t>tuần</a:t>
            </a:r>
            <a:r>
              <a:rPr lang="en-US" dirty="0"/>
              <a:t> </a:t>
            </a:r>
            <a:r>
              <a:rPr lang="en-US" dirty="0" err="1"/>
              <a:t>hoàn</a:t>
            </a:r>
            <a:r>
              <a:rPr lang="en-US" dirty="0"/>
              <a:t> </a:t>
            </a:r>
            <a:r>
              <a:rPr lang="en-US" dirty="0" err="1"/>
              <a:t>lớn</a:t>
            </a:r>
            <a:r>
              <a:rPr lang="en-US" dirty="0"/>
              <a:t>). </a:t>
            </a:r>
          </a:p>
        </p:txBody>
      </p:sp>
      <p:sp>
        <p:nvSpPr>
          <p:cNvPr id="4" name="Slide Number Placeholder 3"/>
          <p:cNvSpPr>
            <a:spLocks noGrp="1"/>
          </p:cNvSpPr>
          <p:nvPr>
            <p:ph type="sldNum" sz="quarter" idx="5"/>
          </p:nvPr>
        </p:nvSpPr>
        <p:spPr/>
        <p:txBody>
          <a:bodyPr/>
          <a:lstStyle/>
          <a:p>
            <a:fld id="{A4C87DE6-D4A3-4D6E-855B-F636D81675C5}" type="slidenum">
              <a:rPr lang="en-US" smtClean="0"/>
              <a:t>81</a:t>
            </a:fld>
            <a:endParaRPr lang="en-US"/>
          </a:p>
        </p:txBody>
      </p:sp>
    </p:spTree>
    <p:extLst>
      <p:ext uri="{BB962C8B-B14F-4D97-AF65-F5344CB8AC3E}">
        <p14:creationId xmlns:p14="http://schemas.microsoft.com/office/powerpoint/2010/main" val="2614642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77. B</a:t>
            </a:r>
          </a:p>
          <a:p>
            <a:r>
              <a:rPr lang="en-US" dirty="0"/>
              <a:t>78. DĐNT </a:t>
            </a:r>
            <a:r>
              <a:rPr lang="en-US" dirty="0" err="1"/>
              <a:t>tối</a:t>
            </a:r>
            <a:r>
              <a:rPr lang="en-US" dirty="0"/>
              <a:t> </a:t>
            </a:r>
            <a:r>
              <a:rPr lang="en-US" dirty="0" err="1"/>
              <a:t>thiểu</a:t>
            </a:r>
            <a:r>
              <a:rPr lang="en-US" dirty="0"/>
              <a:t>, </a:t>
            </a:r>
            <a:r>
              <a:rPr lang="en-US" dirty="0" err="1"/>
              <a:t>nhịp</a:t>
            </a:r>
            <a:r>
              <a:rPr lang="en-US" dirty="0"/>
              <a:t> </a:t>
            </a:r>
            <a:r>
              <a:rPr lang="en-US" dirty="0" err="1"/>
              <a:t>giảm</a:t>
            </a:r>
            <a:r>
              <a:rPr lang="en-US" dirty="0"/>
              <a:t> </a:t>
            </a:r>
            <a:r>
              <a:rPr lang="en-US" dirty="0" err="1"/>
              <a:t>muộn</a:t>
            </a:r>
            <a:r>
              <a:rPr lang="en-US" dirty="0"/>
              <a:t> </a:t>
            </a:r>
            <a:r>
              <a:rPr lang="en-US" dirty="0" err="1"/>
              <a:t>lặp</a:t>
            </a:r>
            <a:r>
              <a:rPr lang="en-US" dirty="0"/>
              <a:t> </a:t>
            </a:r>
            <a:r>
              <a:rPr lang="en-US" dirty="0" err="1"/>
              <a:t>lại</a:t>
            </a:r>
            <a:r>
              <a:rPr lang="en-US" dirty="0"/>
              <a:t> </a:t>
            </a:r>
            <a:r>
              <a:rPr lang="en-US" dirty="0" err="1"/>
              <a:t>nhiều</a:t>
            </a:r>
            <a:r>
              <a:rPr lang="en-US" dirty="0"/>
              <a:t> </a:t>
            </a:r>
            <a:r>
              <a:rPr lang="en-US" dirty="0" err="1"/>
              <a:t>quá</a:t>
            </a:r>
            <a:r>
              <a:rPr lang="en-US" dirty="0"/>
              <a:t> </a:t>
            </a:r>
            <a:r>
              <a:rPr lang="en-US" dirty="0" err="1"/>
              <a:t>kèm</a:t>
            </a:r>
            <a:r>
              <a:rPr lang="en-US" dirty="0"/>
              <a:t> </a:t>
            </a:r>
            <a:r>
              <a:rPr lang="en-US" dirty="0" err="1"/>
              <a:t>ctc</a:t>
            </a:r>
            <a:r>
              <a:rPr lang="en-US" dirty="0"/>
              <a:t> </a:t>
            </a:r>
            <a:r>
              <a:rPr lang="en-US" dirty="0" err="1"/>
              <a:t>mở</a:t>
            </a:r>
            <a:r>
              <a:rPr lang="en-US" dirty="0"/>
              <a:t> </a:t>
            </a:r>
            <a:r>
              <a:rPr lang="en-US" dirty="0" err="1"/>
              <a:t>trọn</a:t>
            </a:r>
            <a:r>
              <a:rPr lang="en-US" dirty="0"/>
              <a:t> </a:t>
            </a:r>
            <a:r>
              <a:rPr lang="en-US" dirty="0" err="1"/>
              <a:t>và</a:t>
            </a:r>
            <a:r>
              <a:rPr lang="en-US" dirty="0"/>
              <a:t> </a:t>
            </a:r>
            <a:r>
              <a:rPr lang="en-US" dirty="0" err="1"/>
              <a:t>lọt</a:t>
            </a:r>
            <a:r>
              <a:rPr lang="en-US" dirty="0"/>
              <a:t> </a:t>
            </a:r>
            <a:r>
              <a:rPr lang="en-US" dirty="0" err="1"/>
              <a:t>hết</a:t>
            </a:r>
            <a:r>
              <a:rPr lang="en-US" dirty="0"/>
              <a:t> </a:t>
            </a:r>
            <a:r>
              <a:rPr lang="en-US" dirty="0" err="1"/>
              <a:t>rồi</a:t>
            </a:r>
            <a:r>
              <a:rPr lang="en-US" dirty="0"/>
              <a:t> -&gt; </a:t>
            </a:r>
            <a:r>
              <a:rPr lang="en-US" dirty="0" err="1"/>
              <a:t>sanh</a:t>
            </a:r>
            <a:r>
              <a:rPr lang="en-US" dirty="0"/>
              <a:t> </a:t>
            </a:r>
            <a:r>
              <a:rPr lang="en-US" dirty="0" err="1"/>
              <a:t>giúp</a:t>
            </a:r>
            <a:r>
              <a:rPr lang="en-US" dirty="0"/>
              <a:t> C</a:t>
            </a:r>
          </a:p>
        </p:txBody>
      </p:sp>
      <p:sp>
        <p:nvSpPr>
          <p:cNvPr id="4" name="Slide Number Placeholder 3"/>
          <p:cNvSpPr>
            <a:spLocks noGrp="1"/>
          </p:cNvSpPr>
          <p:nvPr>
            <p:ph type="sldNum" sz="quarter" idx="5"/>
          </p:nvPr>
        </p:nvSpPr>
        <p:spPr/>
        <p:txBody>
          <a:bodyPr/>
          <a:lstStyle/>
          <a:p>
            <a:fld id="{A4C87DE6-D4A3-4D6E-855B-F636D81675C5}" type="slidenum">
              <a:rPr lang="en-US" smtClean="0"/>
              <a:t>82</a:t>
            </a:fld>
            <a:endParaRPr lang="en-US"/>
          </a:p>
        </p:txBody>
      </p:sp>
    </p:spTree>
    <p:extLst>
      <p:ext uri="{BB962C8B-B14F-4D97-AF65-F5344CB8AC3E}">
        <p14:creationId xmlns:p14="http://schemas.microsoft.com/office/powerpoint/2010/main" val="2273530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t>
            </a:r>
          </a:p>
        </p:txBody>
      </p:sp>
      <p:sp>
        <p:nvSpPr>
          <p:cNvPr id="4" name="Slide Number Placeholder 3"/>
          <p:cNvSpPr>
            <a:spLocks noGrp="1"/>
          </p:cNvSpPr>
          <p:nvPr>
            <p:ph type="sldNum" sz="quarter" idx="5"/>
          </p:nvPr>
        </p:nvSpPr>
        <p:spPr/>
        <p:txBody>
          <a:bodyPr/>
          <a:lstStyle/>
          <a:p>
            <a:fld id="{A4C87DE6-D4A3-4D6E-855B-F636D81675C5}" type="slidenum">
              <a:rPr lang="en-US" smtClean="0"/>
              <a:t>8</a:t>
            </a:fld>
            <a:endParaRPr lang="en-US"/>
          </a:p>
        </p:txBody>
      </p:sp>
    </p:spTree>
    <p:extLst>
      <p:ext uri="{BB962C8B-B14F-4D97-AF65-F5344CB8AC3E}">
        <p14:creationId xmlns:p14="http://schemas.microsoft.com/office/powerpoint/2010/main" val="1632553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79. A</a:t>
            </a:r>
          </a:p>
          <a:p>
            <a:r>
              <a:rPr lang="en-US" dirty="0"/>
              <a:t>80. A</a:t>
            </a:r>
          </a:p>
        </p:txBody>
      </p:sp>
      <p:sp>
        <p:nvSpPr>
          <p:cNvPr id="4" name="Slide Number Placeholder 3"/>
          <p:cNvSpPr>
            <a:spLocks noGrp="1"/>
          </p:cNvSpPr>
          <p:nvPr>
            <p:ph type="sldNum" sz="quarter" idx="5"/>
          </p:nvPr>
        </p:nvSpPr>
        <p:spPr/>
        <p:txBody>
          <a:bodyPr/>
          <a:lstStyle/>
          <a:p>
            <a:fld id="{A4C87DE6-D4A3-4D6E-855B-F636D81675C5}" type="slidenum">
              <a:rPr lang="en-US" smtClean="0"/>
              <a:t>83</a:t>
            </a:fld>
            <a:endParaRPr lang="en-US"/>
          </a:p>
        </p:txBody>
      </p:sp>
    </p:spTree>
    <p:extLst>
      <p:ext uri="{BB962C8B-B14F-4D97-AF65-F5344CB8AC3E}">
        <p14:creationId xmlns:p14="http://schemas.microsoft.com/office/powerpoint/2010/main" val="3281134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a:t>
            </a:r>
            <a:r>
              <a:rPr lang="en-US" dirty="0" err="1"/>
              <a:t>Bâseline</a:t>
            </a:r>
            <a:r>
              <a:rPr lang="en-US" dirty="0"/>
              <a:t> 190 l/p (</a:t>
            </a:r>
            <a:r>
              <a:rPr lang="en-US" dirty="0" err="1"/>
              <a:t>đề</a:t>
            </a:r>
            <a:r>
              <a:rPr lang="en-US" dirty="0"/>
              <a:t> </a:t>
            </a:r>
            <a:r>
              <a:rPr lang="en-US" dirty="0" err="1"/>
              <a:t>cho</a:t>
            </a:r>
            <a:r>
              <a:rPr lang="en-US" dirty="0"/>
              <a:t>), </a:t>
            </a:r>
            <a:r>
              <a:rPr lang="en-US" dirty="0" err="1"/>
              <a:t>nhịp</a:t>
            </a:r>
            <a:r>
              <a:rPr lang="en-US" dirty="0"/>
              <a:t> </a:t>
            </a:r>
            <a:r>
              <a:rPr lang="en-US" dirty="0" err="1"/>
              <a:t>giảm</a:t>
            </a:r>
            <a:r>
              <a:rPr lang="en-US" dirty="0"/>
              <a:t> </a:t>
            </a:r>
            <a:r>
              <a:rPr lang="en-US" dirty="0" err="1"/>
              <a:t>kéo</a:t>
            </a:r>
            <a:r>
              <a:rPr lang="en-US" dirty="0"/>
              <a:t> </a:t>
            </a:r>
            <a:r>
              <a:rPr lang="en-US" dirty="0" err="1"/>
              <a:t>dài</a:t>
            </a:r>
            <a:r>
              <a:rPr lang="en-US" dirty="0"/>
              <a:t>, </a:t>
            </a:r>
            <a:r>
              <a:rPr lang="en-US" dirty="0" err="1"/>
              <a:t>nhịp</a:t>
            </a:r>
            <a:r>
              <a:rPr lang="en-US" dirty="0"/>
              <a:t> </a:t>
            </a:r>
            <a:r>
              <a:rPr lang="en-US" dirty="0" err="1"/>
              <a:t>giảm</a:t>
            </a:r>
            <a:r>
              <a:rPr lang="en-US" dirty="0"/>
              <a:t> </a:t>
            </a:r>
            <a:r>
              <a:rPr lang="en-US" dirty="0" err="1"/>
              <a:t>bất</a:t>
            </a:r>
            <a:r>
              <a:rPr lang="en-US" dirty="0"/>
              <a:t> </a:t>
            </a:r>
            <a:r>
              <a:rPr lang="en-US" dirty="0" err="1"/>
              <a:t>định</a:t>
            </a:r>
            <a:r>
              <a:rPr lang="en-US" dirty="0"/>
              <a:t> -&gt; B</a:t>
            </a:r>
          </a:p>
          <a:p>
            <a:r>
              <a:rPr lang="en-US" dirty="0"/>
              <a:t>14. </a:t>
            </a:r>
            <a:r>
              <a:rPr lang="en-US" dirty="0" err="1"/>
              <a:t>chuyển</a:t>
            </a:r>
            <a:r>
              <a:rPr lang="en-US" dirty="0"/>
              <a:t> </a:t>
            </a:r>
            <a:r>
              <a:rPr lang="en-US" dirty="0" err="1"/>
              <a:t>dạ</a:t>
            </a:r>
            <a:r>
              <a:rPr lang="en-US" dirty="0"/>
              <a:t> </a:t>
            </a:r>
            <a:r>
              <a:rPr lang="en-US" dirty="0" err="1"/>
              <a:t>ngưng</a:t>
            </a:r>
            <a:r>
              <a:rPr lang="en-US" dirty="0"/>
              <a:t> </a:t>
            </a:r>
            <a:r>
              <a:rPr lang="en-US" dirty="0" err="1"/>
              <a:t>tiến</a:t>
            </a:r>
            <a:r>
              <a:rPr lang="en-US" dirty="0"/>
              <a:t> </a:t>
            </a:r>
            <a:r>
              <a:rPr lang="en-US" dirty="0" err="1"/>
              <a:t>triển</a:t>
            </a:r>
            <a:r>
              <a:rPr lang="en-US" dirty="0"/>
              <a:t> </a:t>
            </a:r>
            <a:r>
              <a:rPr lang="en-US" dirty="0" err="1"/>
              <a:t>là</a:t>
            </a:r>
            <a:r>
              <a:rPr lang="en-US" dirty="0"/>
              <a:t> </a:t>
            </a:r>
            <a:r>
              <a:rPr lang="en-US" dirty="0" err="1"/>
              <a:t>chuyển</a:t>
            </a:r>
            <a:r>
              <a:rPr lang="en-US" dirty="0"/>
              <a:t> </a:t>
            </a:r>
            <a:r>
              <a:rPr lang="en-US" dirty="0" err="1"/>
              <a:t>dạ</a:t>
            </a:r>
            <a:r>
              <a:rPr lang="en-US" dirty="0"/>
              <a:t> </a:t>
            </a:r>
            <a:r>
              <a:rPr lang="en-US" dirty="0" err="1"/>
              <a:t>kéo</a:t>
            </a:r>
            <a:r>
              <a:rPr lang="en-US" dirty="0"/>
              <a:t> </a:t>
            </a:r>
            <a:r>
              <a:rPr lang="en-US" dirty="0" err="1"/>
              <a:t>dài</a:t>
            </a:r>
            <a:r>
              <a:rPr lang="en-US" dirty="0"/>
              <a:t> </a:t>
            </a:r>
            <a:r>
              <a:rPr lang="en-US" dirty="0" err="1"/>
              <a:t>đã</a:t>
            </a:r>
            <a:r>
              <a:rPr lang="en-US" dirty="0"/>
              <a:t> </a:t>
            </a:r>
            <a:r>
              <a:rPr lang="en-US" dirty="0" err="1"/>
              <a:t>loại</a:t>
            </a:r>
            <a:r>
              <a:rPr lang="en-US" dirty="0"/>
              <a:t> </a:t>
            </a:r>
            <a:r>
              <a:rPr lang="en-US" dirty="0" err="1"/>
              <a:t>trừ</a:t>
            </a:r>
            <a:r>
              <a:rPr lang="en-US" dirty="0"/>
              <a:t> </a:t>
            </a:r>
            <a:r>
              <a:rPr lang="en-US" dirty="0" err="1"/>
              <a:t>bất</a:t>
            </a:r>
            <a:r>
              <a:rPr lang="en-US" dirty="0"/>
              <a:t> </a:t>
            </a:r>
            <a:r>
              <a:rPr lang="en-US" dirty="0" err="1"/>
              <a:t>xưng</a:t>
            </a:r>
            <a:r>
              <a:rPr lang="en-US" dirty="0"/>
              <a:t> </a:t>
            </a:r>
            <a:r>
              <a:rPr lang="en-US" dirty="0" err="1"/>
              <a:t>đầu</a:t>
            </a:r>
            <a:r>
              <a:rPr lang="en-US" dirty="0"/>
              <a:t> </a:t>
            </a:r>
            <a:r>
              <a:rPr lang="en-US" dirty="0" err="1"/>
              <a:t>chậu</a:t>
            </a:r>
            <a:endParaRPr lang="en-US" dirty="0"/>
          </a:p>
          <a:p>
            <a:r>
              <a:rPr lang="en-US" dirty="0"/>
              <a:t> -&gt; </a:t>
            </a:r>
            <a:r>
              <a:rPr lang="en-US" dirty="0" err="1"/>
              <a:t>câu</a:t>
            </a:r>
            <a:r>
              <a:rPr lang="en-US" dirty="0"/>
              <a:t> D, </a:t>
            </a:r>
            <a:r>
              <a:rPr lang="en-US" dirty="0" err="1"/>
              <a:t>cần</a:t>
            </a:r>
            <a:r>
              <a:rPr lang="en-US" dirty="0"/>
              <a:t> can </a:t>
            </a:r>
            <a:r>
              <a:rPr lang="en-US" dirty="0" err="1"/>
              <a:t>thiệp</a:t>
            </a:r>
            <a:r>
              <a:rPr lang="en-US" dirty="0"/>
              <a:t> </a:t>
            </a:r>
            <a:r>
              <a:rPr lang="en-US" dirty="0" err="1"/>
              <a:t>tức</a:t>
            </a:r>
            <a:r>
              <a:rPr lang="en-US" dirty="0"/>
              <a:t> </a:t>
            </a:r>
            <a:r>
              <a:rPr lang="en-US" dirty="0" err="1"/>
              <a:t>thời</a:t>
            </a:r>
            <a:r>
              <a:rPr lang="en-US" dirty="0"/>
              <a:t> -&gt;</a:t>
            </a:r>
            <a:r>
              <a:rPr lang="en-US" dirty="0" err="1"/>
              <a:t>mổ</a:t>
            </a:r>
            <a:r>
              <a:rPr lang="en-US" dirty="0"/>
              <a:t> </a:t>
            </a:r>
            <a:r>
              <a:rPr lang="en-US" dirty="0" err="1"/>
              <a:t>sanh</a:t>
            </a:r>
            <a:r>
              <a:rPr lang="en-US" dirty="0"/>
              <a:t>. </a:t>
            </a:r>
          </a:p>
        </p:txBody>
      </p:sp>
      <p:sp>
        <p:nvSpPr>
          <p:cNvPr id="4" name="Slide Number Placeholder 3"/>
          <p:cNvSpPr>
            <a:spLocks noGrp="1"/>
          </p:cNvSpPr>
          <p:nvPr>
            <p:ph type="sldNum" sz="quarter" idx="5"/>
          </p:nvPr>
        </p:nvSpPr>
        <p:spPr/>
        <p:txBody>
          <a:bodyPr/>
          <a:lstStyle/>
          <a:p>
            <a:fld id="{A4C87DE6-D4A3-4D6E-855B-F636D81675C5}" type="slidenum">
              <a:rPr lang="en-US" smtClean="0"/>
              <a:t>84</a:t>
            </a:fld>
            <a:endParaRPr lang="en-US"/>
          </a:p>
        </p:txBody>
      </p:sp>
    </p:spTree>
    <p:extLst>
      <p:ext uri="{BB962C8B-B14F-4D97-AF65-F5344CB8AC3E}">
        <p14:creationId xmlns:p14="http://schemas.microsoft.com/office/powerpoint/2010/main" val="2877855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D</a:t>
            </a:r>
          </a:p>
          <a:p>
            <a:r>
              <a:rPr lang="en-US" dirty="0"/>
              <a:t>16. C hay A </a:t>
            </a:r>
            <a:r>
              <a:rPr lang="en-US" dirty="0" err="1"/>
              <a:t>nữa</a:t>
            </a:r>
            <a:r>
              <a:rPr lang="en-US" dirty="0"/>
              <a:t> </a:t>
            </a:r>
          </a:p>
        </p:txBody>
      </p:sp>
      <p:sp>
        <p:nvSpPr>
          <p:cNvPr id="4" name="Slide Number Placeholder 3"/>
          <p:cNvSpPr>
            <a:spLocks noGrp="1"/>
          </p:cNvSpPr>
          <p:nvPr>
            <p:ph type="sldNum" sz="quarter" idx="5"/>
          </p:nvPr>
        </p:nvSpPr>
        <p:spPr/>
        <p:txBody>
          <a:bodyPr/>
          <a:lstStyle/>
          <a:p>
            <a:fld id="{A4C87DE6-D4A3-4D6E-855B-F636D81675C5}" type="slidenum">
              <a:rPr lang="en-US" smtClean="0"/>
              <a:t>85</a:t>
            </a:fld>
            <a:endParaRPr lang="en-US"/>
          </a:p>
        </p:txBody>
      </p:sp>
    </p:spTree>
    <p:extLst>
      <p:ext uri="{BB962C8B-B14F-4D97-AF65-F5344CB8AC3E}">
        <p14:creationId xmlns:p14="http://schemas.microsoft.com/office/powerpoint/2010/main" val="4124515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B</a:t>
            </a:r>
          </a:p>
          <a:p>
            <a:r>
              <a:rPr lang="en-US" dirty="0"/>
              <a:t>18. </a:t>
            </a:r>
            <a:r>
              <a:rPr lang="en-US" dirty="0" err="1"/>
              <a:t>nhịp</a:t>
            </a:r>
            <a:r>
              <a:rPr lang="en-US" dirty="0"/>
              <a:t> </a:t>
            </a:r>
            <a:r>
              <a:rPr lang="en-US" dirty="0" err="1"/>
              <a:t>giảm</a:t>
            </a:r>
            <a:r>
              <a:rPr lang="en-US" dirty="0"/>
              <a:t> </a:t>
            </a:r>
            <a:r>
              <a:rPr lang="en-US" dirty="0" err="1"/>
              <a:t>muộn</a:t>
            </a:r>
            <a:r>
              <a:rPr lang="en-US" dirty="0"/>
              <a:t> -&gt; B. (</a:t>
            </a:r>
            <a:r>
              <a:rPr lang="en-US" dirty="0" err="1"/>
              <a:t>thiêu</a:t>
            </a:r>
            <a:r>
              <a:rPr lang="en-US" dirty="0"/>
              <a:t> oxy </a:t>
            </a:r>
            <a:r>
              <a:rPr lang="en-US" dirty="0" err="1"/>
              <a:t>máu</a:t>
            </a:r>
            <a:r>
              <a:rPr lang="en-US" dirty="0"/>
              <a:t> </a:t>
            </a:r>
            <a:r>
              <a:rPr lang="en-US" dirty="0" err="1"/>
              <a:t>thai</a:t>
            </a:r>
            <a:r>
              <a:rPr lang="en-US" dirty="0"/>
              <a:t>)</a:t>
            </a:r>
          </a:p>
        </p:txBody>
      </p:sp>
      <p:sp>
        <p:nvSpPr>
          <p:cNvPr id="4" name="Slide Number Placeholder 3"/>
          <p:cNvSpPr>
            <a:spLocks noGrp="1"/>
          </p:cNvSpPr>
          <p:nvPr>
            <p:ph type="sldNum" sz="quarter" idx="5"/>
          </p:nvPr>
        </p:nvSpPr>
        <p:spPr/>
        <p:txBody>
          <a:bodyPr/>
          <a:lstStyle/>
          <a:p>
            <a:fld id="{A4C87DE6-D4A3-4D6E-855B-F636D81675C5}" type="slidenum">
              <a:rPr lang="en-US" smtClean="0"/>
              <a:t>86</a:t>
            </a:fld>
            <a:endParaRPr lang="en-US"/>
          </a:p>
        </p:txBody>
      </p:sp>
    </p:spTree>
    <p:extLst>
      <p:ext uri="{BB962C8B-B14F-4D97-AF65-F5344CB8AC3E}">
        <p14:creationId xmlns:p14="http://schemas.microsoft.com/office/powerpoint/2010/main" val="758632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C</a:t>
            </a:r>
          </a:p>
          <a:p>
            <a:r>
              <a:rPr lang="en-US" dirty="0"/>
              <a:t>23. A</a:t>
            </a:r>
          </a:p>
          <a:p>
            <a:r>
              <a:rPr lang="en-US" dirty="0"/>
              <a:t>24. D.</a:t>
            </a:r>
          </a:p>
          <a:p>
            <a:r>
              <a:rPr lang="en-US" dirty="0"/>
              <a:t>25. </a:t>
            </a:r>
            <a:r>
              <a:rPr lang="en-US" dirty="0" err="1"/>
              <a:t>nhịp</a:t>
            </a:r>
            <a:r>
              <a:rPr lang="en-US" dirty="0"/>
              <a:t> </a:t>
            </a:r>
            <a:r>
              <a:rPr lang="en-US" dirty="0" err="1"/>
              <a:t>giảm</a:t>
            </a:r>
            <a:r>
              <a:rPr lang="en-US" dirty="0"/>
              <a:t> </a:t>
            </a:r>
            <a:r>
              <a:rPr lang="en-US" dirty="0" err="1"/>
              <a:t>bất</a:t>
            </a:r>
            <a:r>
              <a:rPr lang="en-US" dirty="0"/>
              <a:t> </a:t>
            </a:r>
            <a:r>
              <a:rPr lang="en-US" dirty="0" err="1"/>
              <a:t>định</a:t>
            </a:r>
            <a:r>
              <a:rPr lang="en-US" dirty="0"/>
              <a:t>, </a:t>
            </a:r>
            <a:r>
              <a:rPr lang="en-US" dirty="0" err="1"/>
              <a:t>nhịp</a:t>
            </a:r>
            <a:r>
              <a:rPr lang="en-US" dirty="0"/>
              <a:t> </a:t>
            </a:r>
            <a:r>
              <a:rPr lang="en-US" dirty="0" err="1"/>
              <a:t>giảm</a:t>
            </a:r>
            <a:r>
              <a:rPr lang="en-US" dirty="0"/>
              <a:t> </a:t>
            </a:r>
            <a:r>
              <a:rPr lang="en-US" dirty="0" err="1"/>
              <a:t>kéo</a:t>
            </a:r>
            <a:r>
              <a:rPr lang="en-US" dirty="0"/>
              <a:t> </a:t>
            </a:r>
            <a:r>
              <a:rPr lang="en-US" dirty="0" err="1"/>
              <a:t>dài</a:t>
            </a:r>
            <a:r>
              <a:rPr lang="en-US" dirty="0"/>
              <a:t>. (</a:t>
            </a:r>
            <a:r>
              <a:rPr lang="en-US" dirty="0" err="1"/>
              <a:t>chèn</a:t>
            </a:r>
            <a:r>
              <a:rPr lang="en-US" dirty="0"/>
              <a:t> </a:t>
            </a:r>
            <a:r>
              <a:rPr lang="en-US" dirty="0" err="1"/>
              <a:t>ép</a:t>
            </a:r>
            <a:r>
              <a:rPr lang="en-US" dirty="0"/>
              <a:t> </a:t>
            </a:r>
            <a:r>
              <a:rPr lang="en-US" dirty="0" err="1"/>
              <a:t>rốn</a:t>
            </a:r>
            <a:r>
              <a:rPr lang="en-US" dirty="0"/>
              <a:t>), </a:t>
            </a:r>
            <a:r>
              <a:rPr lang="en-US" dirty="0" err="1"/>
              <a:t>nhịp</a:t>
            </a:r>
            <a:r>
              <a:rPr lang="en-US" dirty="0"/>
              <a:t> </a:t>
            </a:r>
            <a:r>
              <a:rPr lang="en-US" dirty="0" err="1"/>
              <a:t>giảm</a:t>
            </a:r>
            <a:r>
              <a:rPr lang="en-US" dirty="0"/>
              <a:t> </a:t>
            </a:r>
            <a:r>
              <a:rPr lang="en-US" dirty="0" err="1"/>
              <a:t>sớm</a:t>
            </a:r>
            <a:r>
              <a:rPr lang="en-US" dirty="0"/>
              <a:t>: </a:t>
            </a:r>
            <a:r>
              <a:rPr lang="en-US" dirty="0" err="1"/>
              <a:t>chèn</a:t>
            </a:r>
            <a:r>
              <a:rPr lang="en-US" dirty="0"/>
              <a:t> </a:t>
            </a:r>
            <a:r>
              <a:rPr lang="en-US" dirty="0" err="1"/>
              <a:t>ép</a:t>
            </a:r>
            <a:r>
              <a:rPr lang="en-US" dirty="0"/>
              <a:t> </a:t>
            </a:r>
            <a:r>
              <a:rPr lang="en-US" dirty="0" err="1"/>
              <a:t>đầu</a:t>
            </a:r>
            <a:r>
              <a:rPr lang="en-US" dirty="0"/>
              <a:t> </a:t>
            </a:r>
            <a:r>
              <a:rPr lang="en-US" dirty="0" err="1"/>
              <a:t>thai</a:t>
            </a:r>
            <a:r>
              <a:rPr lang="en-US" dirty="0"/>
              <a:t> </a:t>
            </a:r>
            <a:r>
              <a:rPr lang="en-US" dirty="0" err="1"/>
              <a:t>vào</a:t>
            </a:r>
            <a:r>
              <a:rPr lang="en-US" dirty="0"/>
              <a:t> </a:t>
            </a:r>
            <a:r>
              <a:rPr lang="en-US" dirty="0" err="1"/>
              <a:t>đường</a:t>
            </a:r>
            <a:r>
              <a:rPr lang="en-US" dirty="0"/>
              <a:t> </a:t>
            </a:r>
            <a:r>
              <a:rPr lang="en-US" dirty="0" err="1"/>
              <a:t>sanh</a:t>
            </a:r>
            <a:r>
              <a:rPr lang="en-US" dirty="0"/>
              <a:t>, </a:t>
            </a:r>
            <a:r>
              <a:rPr lang="en-US" dirty="0" err="1"/>
              <a:t>nhịp</a:t>
            </a:r>
            <a:r>
              <a:rPr lang="en-US" dirty="0"/>
              <a:t> </a:t>
            </a:r>
            <a:r>
              <a:rPr lang="en-US" dirty="0" err="1"/>
              <a:t>giảm</a:t>
            </a:r>
            <a:r>
              <a:rPr lang="en-US" dirty="0"/>
              <a:t> </a:t>
            </a:r>
            <a:r>
              <a:rPr lang="en-US" dirty="0" err="1"/>
              <a:t>muộn</a:t>
            </a:r>
            <a:r>
              <a:rPr lang="en-US" dirty="0"/>
              <a:t> (</a:t>
            </a:r>
            <a:r>
              <a:rPr lang="en-US" dirty="0" err="1"/>
              <a:t>trao</a:t>
            </a:r>
            <a:r>
              <a:rPr lang="en-US" dirty="0"/>
              <a:t> </a:t>
            </a:r>
            <a:r>
              <a:rPr lang="en-US" dirty="0" err="1"/>
              <a:t>đổi</a:t>
            </a:r>
            <a:r>
              <a:rPr lang="en-US" dirty="0"/>
              <a:t> oxy </a:t>
            </a:r>
            <a:r>
              <a:rPr lang="en-US" dirty="0" err="1"/>
              <a:t>trong</a:t>
            </a:r>
            <a:r>
              <a:rPr lang="en-US" dirty="0"/>
              <a:t> </a:t>
            </a:r>
            <a:r>
              <a:rPr lang="en-US" dirty="0" err="1"/>
              <a:t>hồ</a:t>
            </a:r>
            <a:r>
              <a:rPr lang="en-US" dirty="0"/>
              <a:t> </a:t>
            </a:r>
            <a:r>
              <a:rPr lang="en-US" dirty="0" err="1"/>
              <a:t>máu</a:t>
            </a:r>
            <a:r>
              <a:rPr lang="en-US" dirty="0"/>
              <a:t> </a:t>
            </a:r>
            <a:r>
              <a:rPr lang="en-US" dirty="0" err="1"/>
              <a:t>giữa</a:t>
            </a:r>
            <a:r>
              <a:rPr lang="en-US" dirty="0"/>
              <a:t> </a:t>
            </a:r>
            <a:r>
              <a:rPr lang="en-US" dirty="0" err="1"/>
              <a:t>mẹ</a:t>
            </a:r>
            <a:r>
              <a:rPr lang="en-US" dirty="0"/>
              <a:t> </a:t>
            </a:r>
            <a:r>
              <a:rPr lang="en-US" dirty="0" err="1"/>
              <a:t>và</a:t>
            </a:r>
            <a:r>
              <a:rPr lang="en-US" dirty="0"/>
              <a:t> </a:t>
            </a:r>
            <a:r>
              <a:rPr lang="en-US" dirty="0" err="1"/>
              <a:t>thai</a:t>
            </a:r>
            <a:r>
              <a:rPr lang="en-US" dirty="0"/>
              <a:t>), </a:t>
            </a:r>
            <a:r>
              <a:rPr lang="en-US" dirty="0" err="1"/>
              <a:t>nhịp</a:t>
            </a:r>
            <a:r>
              <a:rPr lang="en-US" dirty="0"/>
              <a:t> </a:t>
            </a:r>
            <a:r>
              <a:rPr lang="en-US" dirty="0" err="1"/>
              <a:t>chậm</a:t>
            </a:r>
            <a:r>
              <a:rPr lang="en-US" dirty="0"/>
              <a:t> hay </a:t>
            </a:r>
            <a:r>
              <a:rPr lang="en-US" dirty="0" err="1"/>
              <a:t>mất</a:t>
            </a:r>
            <a:r>
              <a:rPr lang="en-US" dirty="0"/>
              <a:t> DDNT (</a:t>
            </a:r>
            <a:r>
              <a:rPr lang="en-US" dirty="0" err="1"/>
              <a:t>toan</a:t>
            </a:r>
            <a:r>
              <a:rPr lang="en-US" dirty="0"/>
              <a:t> </a:t>
            </a:r>
            <a:r>
              <a:rPr lang="en-US" dirty="0" err="1"/>
              <a:t>hóa</a:t>
            </a:r>
            <a:r>
              <a:rPr lang="en-US" dirty="0"/>
              <a:t> </a:t>
            </a:r>
            <a:r>
              <a:rPr lang="en-US" dirty="0" err="1"/>
              <a:t>máu</a:t>
            </a:r>
            <a:r>
              <a:rPr lang="en-US" dirty="0"/>
              <a:t> </a:t>
            </a:r>
            <a:r>
              <a:rPr lang="en-US" dirty="0" err="1"/>
              <a:t>thai</a:t>
            </a:r>
            <a:r>
              <a:rPr lang="en-US" dirty="0"/>
              <a:t>)</a:t>
            </a:r>
          </a:p>
        </p:txBody>
      </p:sp>
      <p:sp>
        <p:nvSpPr>
          <p:cNvPr id="4" name="Slide Number Placeholder 3"/>
          <p:cNvSpPr>
            <a:spLocks noGrp="1"/>
          </p:cNvSpPr>
          <p:nvPr>
            <p:ph type="sldNum" sz="quarter" idx="5"/>
          </p:nvPr>
        </p:nvSpPr>
        <p:spPr/>
        <p:txBody>
          <a:bodyPr/>
          <a:lstStyle/>
          <a:p>
            <a:fld id="{A4C87DE6-D4A3-4D6E-855B-F636D81675C5}" type="slidenum">
              <a:rPr lang="en-US" smtClean="0"/>
              <a:t>87</a:t>
            </a:fld>
            <a:endParaRPr lang="en-US"/>
          </a:p>
        </p:txBody>
      </p:sp>
    </p:spTree>
    <p:extLst>
      <p:ext uri="{BB962C8B-B14F-4D97-AF65-F5344CB8AC3E}">
        <p14:creationId xmlns:p14="http://schemas.microsoft.com/office/powerpoint/2010/main" val="368490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26. C</a:t>
            </a:r>
          </a:p>
          <a:p>
            <a:r>
              <a:rPr lang="en-US" dirty="0"/>
              <a:t>27. C </a:t>
            </a:r>
          </a:p>
          <a:p>
            <a:r>
              <a:rPr lang="en-US" dirty="0"/>
              <a:t>28. A </a:t>
            </a:r>
          </a:p>
        </p:txBody>
      </p:sp>
      <p:sp>
        <p:nvSpPr>
          <p:cNvPr id="4" name="Slide Number Placeholder 3"/>
          <p:cNvSpPr>
            <a:spLocks noGrp="1"/>
          </p:cNvSpPr>
          <p:nvPr>
            <p:ph type="sldNum" sz="quarter" idx="5"/>
          </p:nvPr>
        </p:nvSpPr>
        <p:spPr/>
        <p:txBody>
          <a:bodyPr/>
          <a:lstStyle/>
          <a:p>
            <a:fld id="{A4C87DE6-D4A3-4D6E-855B-F636D81675C5}" type="slidenum">
              <a:rPr lang="en-US" smtClean="0"/>
              <a:t>88</a:t>
            </a:fld>
            <a:endParaRPr lang="en-US"/>
          </a:p>
        </p:txBody>
      </p:sp>
    </p:spTree>
    <p:extLst>
      <p:ext uri="{BB962C8B-B14F-4D97-AF65-F5344CB8AC3E}">
        <p14:creationId xmlns:p14="http://schemas.microsoft.com/office/powerpoint/2010/main" val="3186994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 </a:t>
            </a:r>
            <a:r>
              <a:rPr lang="en-US" dirty="0" err="1"/>
              <a:t>Câu</a:t>
            </a:r>
            <a:r>
              <a:rPr lang="en-US" dirty="0"/>
              <a:t> a </a:t>
            </a:r>
            <a:r>
              <a:rPr lang="en-US" dirty="0" err="1"/>
              <a:t>và</a:t>
            </a:r>
            <a:r>
              <a:rPr lang="en-US" dirty="0"/>
              <a:t> b </a:t>
            </a:r>
            <a:r>
              <a:rPr lang="en-US" dirty="0" err="1"/>
              <a:t>đều</a:t>
            </a:r>
            <a:r>
              <a:rPr lang="en-US" dirty="0"/>
              <a:t> </a:t>
            </a:r>
            <a:r>
              <a:rPr lang="en-US" dirty="0" err="1"/>
              <a:t>đúng</a:t>
            </a:r>
            <a:r>
              <a:rPr lang="en-US" dirty="0"/>
              <a:t> </a:t>
            </a:r>
            <a:r>
              <a:rPr lang="en-US" dirty="0" err="1"/>
              <a:t>vì</a:t>
            </a:r>
            <a:r>
              <a:rPr lang="en-US" dirty="0"/>
              <a:t> </a:t>
            </a:r>
            <a:r>
              <a:rPr lang="en-US" dirty="0" err="1"/>
              <a:t>đi</a:t>
            </a:r>
            <a:r>
              <a:rPr lang="en-US" dirty="0"/>
              <a:t> qua </a:t>
            </a:r>
            <a:r>
              <a:rPr lang="en-US" dirty="0" err="1"/>
              <a:t>vùng</a:t>
            </a:r>
            <a:r>
              <a:rPr lang="en-US" dirty="0"/>
              <a:t> </a:t>
            </a:r>
            <a:r>
              <a:rPr lang="en-US" dirty="0" err="1"/>
              <a:t>có</a:t>
            </a:r>
            <a:r>
              <a:rPr lang="en-US" dirty="0"/>
              <a:t> </a:t>
            </a:r>
            <a:r>
              <a:rPr lang="en-US" dirty="0" err="1"/>
              <a:t>chồng</a:t>
            </a:r>
            <a:r>
              <a:rPr lang="en-US" dirty="0"/>
              <a:t> </a:t>
            </a:r>
            <a:r>
              <a:rPr lang="en-US" dirty="0" err="1"/>
              <a:t>xương</a:t>
            </a:r>
            <a:r>
              <a:rPr lang="en-US" dirty="0"/>
              <a:t>, c (</a:t>
            </a:r>
            <a:r>
              <a:rPr lang="en-US" dirty="0" err="1"/>
              <a:t>đi</a:t>
            </a:r>
            <a:r>
              <a:rPr lang="en-US" dirty="0"/>
              <a:t> </a:t>
            </a:r>
            <a:r>
              <a:rPr lang="en-US" dirty="0" err="1"/>
              <a:t>cùng</a:t>
            </a:r>
            <a:r>
              <a:rPr lang="en-US" dirty="0"/>
              <a:t> </a:t>
            </a:r>
            <a:r>
              <a:rPr lang="en-US" dirty="0" err="1"/>
              <a:t>bướu</a:t>
            </a:r>
            <a:r>
              <a:rPr lang="en-US" dirty="0"/>
              <a:t> </a:t>
            </a:r>
            <a:r>
              <a:rPr lang="en-US" dirty="0" err="1"/>
              <a:t>huyết</a:t>
            </a:r>
            <a:r>
              <a:rPr lang="en-US" dirty="0"/>
              <a:t> </a:t>
            </a:r>
            <a:r>
              <a:rPr lang="en-US" dirty="0" err="1"/>
              <a:t>thanh</a:t>
            </a:r>
            <a:r>
              <a:rPr lang="en-US" dirty="0"/>
              <a:t>, </a:t>
            </a:r>
            <a:r>
              <a:rPr lang="en-US" dirty="0" err="1"/>
              <a:t>kiểu</a:t>
            </a:r>
            <a:r>
              <a:rPr lang="en-US" dirty="0"/>
              <a:t> </a:t>
            </a:r>
            <a:r>
              <a:rPr lang="en-US" dirty="0" err="1"/>
              <a:t>thế</a:t>
            </a:r>
            <a:r>
              <a:rPr lang="en-US" dirty="0"/>
              <a:t> </a:t>
            </a:r>
            <a:r>
              <a:rPr lang="en-US" dirty="0" err="1"/>
              <a:t>khó</a:t>
            </a:r>
            <a:r>
              <a:rPr lang="en-US" dirty="0"/>
              <a:t> </a:t>
            </a:r>
            <a:r>
              <a:rPr lang="en-US" dirty="0" err="1"/>
              <a:t>khám</a:t>
            </a:r>
            <a:r>
              <a:rPr lang="en-US" dirty="0"/>
              <a:t>) -&gt; </a:t>
            </a:r>
            <a:r>
              <a:rPr lang="en-US" dirty="0" err="1"/>
              <a:t>chọn</a:t>
            </a:r>
            <a:r>
              <a:rPr lang="en-US" dirty="0"/>
              <a:t> </a:t>
            </a:r>
            <a:r>
              <a:rPr lang="en-US" dirty="0" err="1"/>
              <a:t>câu</a:t>
            </a:r>
            <a:r>
              <a:rPr lang="en-US" dirty="0"/>
              <a:t> D</a:t>
            </a:r>
          </a:p>
          <a:p>
            <a:r>
              <a:rPr lang="en-US" dirty="0"/>
              <a:t>42. D</a:t>
            </a:r>
          </a:p>
          <a:p>
            <a:r>
              <a:rPr lang="en-US" dirty="0"/>
              <a:t>43. </a:t>
            </a:r>
            <a:r>
              <a:rPr lang="en-US" dirty="0" err="1"/>
              <a:t>Không</a:t>
            </a:r>
            <a:r>
              <a:rPr lang="en-US" dirty="0"/>
              <a:t> </a:t>
            </a:r>
            <a:r>
              <a:rPr lang="en-US" dirty="0" err="1"/>
              <a:t>thấy</a:t>
            </a:r>
            <a:r>
              <a:rPr lang="en-US" dirty="0"/>
              <a:t> </a:t>
            </a:r>
            <a:r>
              <a:rPr lang="en-US" dirty="0" err="1"/>
              <a:t>rõ</a:t>
            </a:r>
            <a:r>
              <a:rPr lang="en-US" dirty="0"/>
              <a:t> </a:t>
            </a:r>
            <a:r>
              <a:rPr lang="en-US" dirty="0" err="1"/>
              <a:t>hình</a:t>
            </a:r>
            <a:r>
              <a:rPr lang="en-US" dirty="0"/>
              <a:t>, </a:t>
            </a:r>
            <a:r>
              <a:rPr lang="en-US" dirty="0" err="1"/>
              <a:t>dao</a:t>
            </a:r>
            <a:r>
              <a:rPr lang="en-US" dirty="0"/>
              <a:t> </a:t>
            </a:r>
            <a:r>
              <a:rPr lang="en-US" dirty="0" err="1"/>
              <a:t>động</a:t>
            </a:r>
            <a:r>
              <a:rPr lang="en-US" dirty="0"/>
              <a:t> </a:t>
            </a:r>
            <a:r>
              <a:rPr lang="en-US" dirty="0" err="1"/>
              <a:t>tối</a:t>
            </a:r>
            <a:r>
              <a:rPr lang="en-US" dirty="0"/>
              <a:t> </a:t>
            </a:r>
            <a:r>
              <a:rPr lang="en-US" dirty="0" err="1"/>
              <a:t>thiểu</a:t>
            </a:r>
            <a:r>
              <a:rPr lang="en-US" dirty="0"/>
              <a:t>,  </a:t>
            </a:r>
            <a:r>
              <a:rPr lang="en-US" dirty="0" err="1"/>
              <a:t>nhịp</a:t>
            </a:r>
            <a:r>
              <a:rPr lang="en-US" dirty="0"/>
              <a:t> </a:t>
            </a:r>
            <a:r>
              <a:rPr lang="en-US" dirty="0" err="1"/>
              <a:t>gảm</a:t>
            </a:r>
            <a:r>
              <a:rPr lang="en-US" dirty="0"/>
              <a:t> </a:t>
            </a:r>
            <a:r>
              <a:rPr lang="en-US" dirty="0" err="1"/>
              <a:t>muộn</a:t>
            </a:r>
            <a:r>
              <a:rPr lang="en-US" dirty="0"/>
              <a:t> </a:t>
            </a:r>
            <a:r>
              <a:rPr lang="en-US" dirty="0" err="1"/>
              <a:t>lặp</a:t>
            </a:r>
            <a:r>
              <a:rPr lang="en-US" dirty="0"/>
              <a:t> </a:t>
            </a:r>
            <a:r>
              <a:rPr lang="en-US" dirty="0" err="1"/>
              <a:t>lại</a:t>
            </a:r>
            <a:r>
              <a:rPr lang="en-US" dirty="0"/>
              <a:t> -&gt; </a:t>
            </a:r>
            <a:r>
              <a:rPr lang="en-US" dirty="0" err="1"/>
              <a:t>chọn</a:t>
            </a:r>
            <a:r>
              <a:rPr lang="en-US" dirty="0"/>
              <a:t> </a:t>
            </a:r>
            <a:r>
              <a:rPr lang="en-US" dirty="0" err="1"/>
              <a:t>câu</a:t>
            </a:r>
            <a:r>
              <a:rPr lang="en-US" dirty="0"/>
              <a:t> D</a:t>
            </a:r>
          </a:p>
        </p:txBody>
      </p:sp>
      <p:sp>
        <p:nvSpPr>
          <p:cNvPr id="4" name="Slide Number Placeholder 3"/>
          <p:cNvSpPr>
            <a:spLocks noGrp="1"/>
          </p:cNvSpPr>
          <p:nvPr>
            <p:ph type="sldNum" sz="quarter" idx="5"/>
          </p:nvPr>
        </p:nvSpPr>
        <p:spPr/>
        <p:txBody>
          <a:bodyPr/>
          <a:lstStyle/>
          <a:p>
            <a:fld id="{A4C87DE6-D4A3-4D6E-855B-F636D81675C5}" type="slidenum">
              <a:rPr lang="en-US" smtClean="0"/>
              <a:t>89</a:t>
            </a:fld>
            <a:endParaRPr lang="en-US"/>
          </a:p>
        </p:txBody>
      </p:sp>
    </p:spTree>
    <p:extLst>
      <p:ext uri="{BB962C8B-B14F-4D97-AF65-F5344CB8AC3E}">
        <p14:creationId xmlns:p14="http://schemas.microsoft.com/office/powerpoint/2010/main" val="77447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44. </a:t>
            </a:r>
            <a:r>
              <a:rPr lang="en-US" dirty="0" err="1"/>
              <a:t>nhịp</a:t>
            </a:r>
            <a:r>
              <a:rPr lang="en-US" dirty="0"/>
              <a:t> </a:t>
            </a:r>
            <a:r>
              <a:rPr lang="en-US" dirty="0" err="1"/>
              <a:t>giảm</a:t>
            </a:r>
            <a:r>
              <a:rPr lang="en-US" dirty="0"/>
              <a:t> </a:t>
            </a:r>
            <a:r>
              <a:rPr lang="en-US" dirty="0" err="1"/>
              <a:t>muộn</a:t>
            </a:r>
            <a:r>
              <a:rPr lang="en-US" dirty="0"/>
              <a:t>, </a:t>
            </a:r>
            <a:r>
              <a:rPr lang="en-US" dirty="0" err="1"/>
              <a:t>giảm</a:t>
            </a:r>
            <a:r>
              <a:rPr lang="en-US" dirty="0"/>
              <a:t> oxy </a:t>
            </a:r>
            <a:r>
              <a:rPr lang="en-US" dirty="0" err="1"/>
              <a:t>máu</a:t>
            </a:r>
            <a:r>
              <a:rPr lang="en-US" dirty="0"/>
              <a:t> </a:t>
            </a:r>
            <a:r>
              <a:rPr lang="en-US" dirty="0" err="1"/>
              <a:t>thai</a:t>
            </a:r>
            <a:r>
              <a:rPr lang="en-US" dirty="0"/>
              <a:t> -&gt; </a:t>
            </a:r>
            <a:r>
              <a:rPr lang="en-US" dirty="0" err="1"/>
              <a:t>chọn</a:t>
            </a:r>
            <a:r>
              <a:rPr lang="en-US" dirty="0"/>
              <a:t> </a:t>
            </a:r>
            <a:r>
              <a:rPr lang="en-US" dirty="0" err="1"/>
              <a:t>câu</a:t>
            </a:r>
            <a:r>
              <a:rPr lang="en-US" dirty="0"/>
              <a:t> B</a:t>
            </a:r>
          </a:p>
          <a:p>
            <a:r>
              <a:rPr lang="en-US" dirty="0"/>
              <a:t>45. </a:t>
            </a:r>
            <a:r>
              <a:rPr lang="en-US" dirty="0" err="1"/>
              <a:t>Mình</a:t>
            </a:r>
            <a:r>
              <a:rPr lang="en-US" dirty="0"/>
              <a:t> </a:t>
            </a:r>
            <a:r>
              <a:rPr lang="en-US" dirty="0" err="1"/>
              <a:t>đang</a:t>
            </a:r>
            <a:r>
              <a:rPr lang="en-US" dirty="0"/>
              <a:t> + 1. </a:t>
            </a:r>
            <a:r>
              <a:rPr lang="en-US" dirty="0" err="1"/>
              <a:t>đang</a:t>
            </a:r>
            <a:r>
              <a:rPr lang="en-US" dirty="0"/>
              <a:t> </a:t>
            </a:r>
            <a:r>
              <a:rPr lang="en-US" dirty="0" err="1"/>
              <a:t>hội</a:t>
            </a:r>
            <a:r>
              <a:rPr lang="en-US" dirty="0"/>
              <a:t> </a:t>
            </a:r>
            <a:r>
              <a:rPr lang="en-US" dirty="0" err="1"/>
              <a:t>chứng</a:t>
            </a:r>
            <a:r>
              <a:rPr lang="en-US" dirty="0"/>
              <a:t> </a:t>
            </a:r>
            <a:r>
              <a:rPr lang="en-US" dirty="0" err="1"/>
              <a:t>vượt</a:t>
            </a:r>
            <a:r>
              <a:rPr lang="en-US" dirty="0"/>
              <a:t> </a:t>
            </a:r>
            <a:r>
              <a:rPr lang="en-US" dirty="0" err="1"/>
              <a:t>trở</a:t>
            </a:r>
            <a:r>
              <a:rPr lang="en-US" dirty="0"/>
              <a:t> </a:t>
            </a:r>
            <a:r>
              <a:rPr lang="en-US" dirty="0" err="1"/>
              <a:t>ngại</a:t>
            </a:r>
            <a:r>
              <a:rPr lang="en-US" dirty="0"/>
              <a:t>, </a:t>
            </a:r>
            <a:r>
              <a:rPr lang="en-US" dirty="0" err="1"/>
              <a:t>bất</a:t>
            </a:r>
            <a:r>
              <a:rPr lang="en-US" dirty="0"/>
              <a:t> </a:t>
            </a:r>
            <a:r>
              <a:rPr lang="en-US" dirty="0" err="1"/>
              <a:t>xứng</a:t>
            </a:r>
            <a:r>
              <a:rPr lang="en-US" dirty="0"/>
              <a:t> </a:t>
            </a:r>
            <a:r>
              <a:rPr lang="en-US" dirty="0" err="1"/>
              <a:t>đầu</a:t>
            </a:r>
            <a:r>
              <a:rPr lang="en-US" dirty="0"/>
              <a:t> </a:t>
            </a:r>
            <a:r>
              <a:rPr lang="en-US" dirty="0" err="1"/>
              <a:t>chậu</a:t>
            </a:r>
            <a:r>
              <a:rPr lang="en-US" dirty="0"/>
              <a:t> -&gt; </a:t>
            </a:r>
            <a:r>
              <a:rPr lang="en-US" dirty="0" err="1"/>
              <a:t>khôgn</a:t>
            </a:r>
            <a:r>
              <a:rPr lang="en-US" dirty="0"/>
              <a:t> </a:t>
            </a:r>
            <a:r>
              <a:rPr lang="en-US" dirty="0" err="1"/>
              <a:t>thể</a:t>
            </a:r>
            <a:r>
              <a:rPr lang="en-US" dirty="0"/>
              <a:t> </a:t>
            </a:r>
            <a:r>
              <a:rPr lang="en-US" dirty="0" err="1"/>
              <a:t>sanh</a:t>
            </a:r>
            <a:r>
              <a:rPr lang="en-US" dirty="0"/>
              <a:t> </a:t>
            </a:r>
            <a:r>
              <a:rPr lang="en-US" dirty="0" err="1"/>
              <a:t>giúp</a:t>
            </a:r>
            <a:r>
              <a:rPr lang="en-US" dirty="0"/>
              <a:t> </a:t>
            </a:r>
          </a:p>
          <a:p>
            <a:r>
              <a:rPr lang="en-US" dirty="0"/>
              <a:t>-&gt; </a:t>
            </a:r>
            <a:r>
              <a:rPr lang="en-US" dirty="0" err="1"/>
              <a:t>chọn</a:t>
            </a:r>
            <a:r>
              <a:rPr lang="en-US" dirty="0"/>
              <a:t> D. </a:t>
            </a:r>
          </a:p>
          <a:p>
            <a:r>
              <a:rPr lang="en-US" dirty="0" err="1"/>
              <a:t>Tính</a:t>
            </a:r>
            <a:r>
              <a:rPr lang="en-US" dirty="0"/>
              <a:t> </a:t>
            </a:r>
            <a:r>
              <a:rPr lang="en-US" dirty="0" err="1"/>
              <a:t>độ</a:t>
            </a:r>
            <a:r>
              <a:rPr lang="en-US" dirty="0"/>
              <a:t> </a:t>
            </a:r>
            <a:r>
              <a:rPr lang="en-US" dirty="0" err="1"/>
              <a:t>lọt</a:t>
            </a:r>
            <a:r>
              <a:rPr lang="en-US" dirty="0"/>
              <a:t> 0/5 </a:t>
            </a:r>
            <a:r>
              <a:rPr lang="en-US" dirty="0" err="1"/>
              <a:t>tới</a:t>
            </a:r>
            <a:r>
              <a:rPr lang="en-US" dirty="0"/>
              <a:t> 5/5 </a:t>
            </a:r>
            <a:r>
              <a:rPr lang="en-US" dirty="0" err="1"/>
              <a:t>là</a:t>
            </a:r>
            <a:r>
              <a:rPr lang="en-US" dirty="0"/>
              <a:t> </a:t>
            </a:r>
            <a:r>
              <a:rPr lang="en-US" dirty="0" err="1"/>
              <a:t>khám</a:t>
            </a:r>
            <a:r>
              <a:rPr lang="en-US" dirty="0"/>
              <a:t> </a:t>
            </a:r>
            <a:r>
              <a:rPr lang="en-US" dirty="0" err="1"/>
              <a:t>ngoài</a:t>
            </a:r>
            <a:r>
              <a:rPr lang="en-US" dirty="0"/>
              <a:t> </a:t>
            </a:r>
            <a:r>
              <a:rPr lang="en-US" dirty="0" err="1"/>
              <a:t>bằng</a:t>
            </a:r>
            <a:r>
              <a:rPr lang="en-US" dirty="0"/>
              <a:t> 5 </a:t>
            </a:r>
            <a:r>
              <a:rPr lang="en-US" dirty="0" err="1"/>
              <a:t>khoát</a:t>
            </a:r>
            <a:r>
              <a:rPr lang="en-US" dirty="0"/>
              <a:t> </a:t>
            </a:r>
            <a:r>
              <a:rPr lang="en-US" dirty="0" err="1"/>
              <a:t>ngón</a:t>
            </a:r>
            <a:r>
              <a:rPr lang="en-US" dirty="0"/>
              <a:t> </a:t>
            </a:r>
            <a:r>
              <a:rPr lang="en-US" dirty="0" err="1"/>
              <a:t>tay</a:t>
            </a:r>
            <a:r>
              <a:rPr lang="en-US" dirty="0"/>
              <a:t> </a:t>
            </a:r>
            <a:r>
              <a:rPr lang="en-US" dirty="0" err="1"/>
              <a:t>còn</a:t>
            </a:r>
            <a:r>
              <a:rPr lang="en-US" dirty="0"/>
              <a:t> </a:t>
            </a:r>
            <a:r>
              <a:rPr lang="en-US" dirty="0" err="1"/>
              <a:t>phân</a:t>
            </a:r>
            <a:r>
              <a:rPr lang="en-US" dirty="0"/>
              <a:t> -3 -2 -1 0 + 1+2+3 </a:t>
            </a:r>
            <a:r>
              <a:rPr lang="en-US" dirty="0" err="1"/>
              <a:t>mới</a:t>
            </a:r>
            <a:r>
              <a:rPr lang="en-US" dirty="0"/>
              <a:t> </a:t>
            </a:r>
            <a:r>
              <a:rPr lang="en-US" dirty="0" err="1"/>
              <a:t>là</a:t>
            </a:r>
            <a:r>
              <a:rPr lang="en-US" dirty="0"/>
              <a:t> </a:t>
            </a:r>
            <a:r>
              <a:rPr lang="en-US" dirty="0" err="1"/>
              <a:t>khám</a:t>
            </a:r>
            <a:r>
              <a:rPr lang="en-US" dirty="0"/>
              <a:t> </a:t>
            </a:r>
            <a:r>
              <a:rPr lang="en-US" dirty="0" err="1"/>
              <a:t>trong</a:t>
            </a:r>
            <a:r>
              <a:rPr lang="en-US" dirty="0"/>
              <a:t>. </a:t>
            </a:r>
          </a:p>
        </p:txBody>
      </p:sp>
      <p:sp>
        <p:nvSpPr>
          <p:cNvPr id="4" name="Slide Number Placeholder 3"/>
          <p:cNvSpPr>
            <a:spLocks noGrp="1"/>
          </p:cNvSpPr>
          <p:nvPr>
            <p:ph type="sldNum" sz="quarter" idx="5"/>
          </p:nvPr>
        </p:nvSpPr>
        <p:spPr/>
        <p:txBody>
          <a:bodyPr/>
          <a:lstStyle/>
          <a:p>
            <a:fld id="{A4C87DE6-D4A3-4D6E-855B-F636D81675C5}" type="slidenum">
              <a:rPr lang="en-US" smtClean="0"/>
              <a:t>90</a:t>
            </a:fld>
            <a:endParaRPr lang="en-US"/>
          </a:p>
        </p:txBody>
      </p:sp>
    </p:spTree>
    <p:extLst>
      <p:ext uri="{BB962C8B-B14F-4D97-AF65-F5344CB8AC3E}">
        <p14:creationId xmlns:p14="http://schemas.microsoft.com/office/powerpoint/2010/main" val="1359456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 D (</a:t>
            </a:r>
            <a:r>
              <a:rPr lang="en-US" dirty="0" err="1"/>
              <a:t>dạng</a:t>
            </a:r>
            <a:r>
              <a:rPr lang="en-US" dirty="0"/>
              <a:t> </a:t>
            </a:r>
            <a:r>
              <a:rPr lang="en-US" dirty="0" err="1"/>
              <a:t>dẹt</a:t>
            </a:r>
            <a:r>
              <a:rPr lang="en-US" dirty="0"/>
              <a:t>: </a:t>
            </a:r>
            <a:r>
              <a:rPr lang="en-US" dirty="0" err="1"/>
              <a:t>lọt</a:t>
            </a:r>
            <a:r>
              <a:rPr lang="en-US" dirty="0"/>
              <a:t> </a:t>
            </a:r>
            <a:r>
              <a:rPr lang="en-US" dirty="0" err="1"/>
              <a:t>thì</a:t>
            </a:r>
            <a:r>
              <a:rPr lang="en-US" dirty="0"/>
              <a:t> </a:t>
            </a:r>
            <a:r>
              <a:rPr lang="en-US" dirty="0" err="1"/>
              <a:t>rất</a:t>
            </a:r>
            <a:r>
              <a:rPr lang="en-US" dirty="0"/>
              <a:t> </a:t>
            </a:r>
            <a:r>
              <a:rPr lang="en-US" dirty="0" err="1"/>
              <a:t>khó</a:t>
            </a:r>
            <a:r>
              <a:rPr lang="en-US" dirty="0"/>
              <a:t> </a:t>
            </a:r>
            <a:r>
              <a:rPr lang="en-US" dirty="0" err="1"/>
              <a:t>khăn</a:t>
            </a:r>
            <a:r>
              <a:rPr lang="en-US" dirty="0"/>
              <a:t> </a:t>
            </a:r>
            <a:r>
              <a:rPr lang="en-US" dirty="0" err="1"/>
              <a:t>vì</a:t>
            </a:r>
            <a:r>
              <a:rPr lang="en-US" dirty="0"/>
              <a:t> </a:t>
            </a:r>
            <a:r>
              <a:rPr lang="en-US" dirty="0" err="1"/>
              <a:t>đk</a:t>
            </a:r>
            <a:r>
              <a:rPr lang="en-US" dirty="0"/>
              <a:t> </a:t>
            </a:r>
            <a:r>
              <a:rPr lang="en-US" dirty="0" err="1"/>
              <a:t>ngang</a:t>
            </a:r>
            <a:r>
              <a:rPr lang="en-US" dirty="0"/>
              <a:t> </a:t>
            </a:r>
            <a:r>
              <a:rPr lang="en-US" dirty="0" err="1"/>
              <a:t>lớn</a:t>
            </a:r>
            <a:r>
              <a:rPr lang="en-US" dirty="0"/>
              <a:t> </a:t>
            </a:r>
            <a:r>
              <a:rPr lang="en-US" dirty="0" err="1"/>
              <a:t>hơn</a:t>
            </a:r>
            <a:r>
              <a:rPr lang="en-US" dirty="0"/>
              <a:t> </a:t>
            </a:r>
            <a:r>
              <a:rPr lang="en-US" dirty="0" err="1"/>
              <a:t>đk</a:t>
            </a:r>
            <a:r>
              <a:rPr lang="en-US" dirty="0"/>
              <a:t> </a:t>
            </a:r>
            <a:r>
              <a:rPr lang="en-US" dirty="0" err="1"/>
              <a:t>trước</a:t>
            </a:r>
            <a:r>
              <a:rPr lang="en-US" dirty="0"/>
              <a:t> </a:t>
            </a:r>
            <a:r>
              <a:rPr lang="en-US" dirty="0" err="1"/>
              <a:t>sau</a:t>
            </a:r>
            <a:r>
              <a:rPr lang="en-US" dirty="0"/>
              <a:t> </a:t>
            </a:r>
            <a:r>
              <a:rPr lang="en-US" dirty="0" err="1"/>
              <a:t>rất</a:t>
            </a:r>
            <a:r>
              <a:rPr lang="en-US" dirty="0"/>
              <a:t> </a:t>
            </a:r>
            <a:r>
              <a:rPr lang="en-US" dirty="0" err="1"/>
              <a:t>nhiều</a:t>
            </a:r>
            <a:r>
              <a:rPr lang="en-US" dirty="0"/>
              <a:t> </a:t>
            </a:r>
            <a:r>
              <a:rPr lang="en-US" dirty="0" err="1"/>
              <a:t>nhưng</a:t>
            </a:r>
            <a:r>
              <a:rPr lang="en-US" dirty="0"/>
              <a:t> </a:t>
            </a:r>
            <a:r>
              <a:rPr lang="en-US" dirty="0" err="1"/>
              <a:t>sau</a:t>
            </a:r>
            <a:r>
              <a:rPr lang="en-US" dirty="0"/>
              <a:t> </a:t>
            </a:r>
            <a:r>
              <a:rPr lang="en-US" dirty="0" err="1"/>
              <a:t>lọt</a:t>
            </a:r>
            <a:r>
              <a:rPr lang="en-US" dirty="0"/>
              <a:t> </a:t>
            </a:r>
            <a:r>
              <a:rPr lang="en-US" dirty="0" err="1"/>
              <a:t>lại</a:t>
            </a:r>
            <a:r>
              <a:rPr lang="en-US" dirty="0"/>
              <a:t> </a:t>
            </a:r>
            <a:r>
              <a:rPr lang="en-US" dirty="0" err="1"/>
              <a:t>dễ</a:t>
            </a:r>
            <a:r>
              <a:rPr lang="en-US" dirty="0"/>
              <a:t> </a:t>
            </a:r>
            <a:r>
              <a:rPr lang="en-US" dirty="0" err="1"/>
              <a:t>dàng</a:t>
            </a:r>
            <a:r>
              <a:rPr lang="en-US" dirty="0"/>
              <a:t>)</a:t>
            </a:r>
          </a:p>
          <a:p>
            <a:r>
              <a:rPr lang="en-US" dirty="0"/>
              <a:t>42. Cho NaHco3 </a:t>
            </a:r>
            <a:r>
              <a:rPr lang="en-US" dirty="0" err="1"/>
              <a:t>vào</a:t>
            </a:r>
            <a:r>
              <a:rPr lang="en-US" dirty="0"/>
              <a:t> </a:t>
            </a:r>
            <a:r>
              <a:rPr lang="en-US" dirty="0" err="1"/>
              <a:t>thì</a:t>
            </a:r>
            <a:r>
              <a:rPr lang="en-US" dirty="0"/>
              <a:t> H+ </a:t>
            </a:r>
            <a:r>
              <a:rPr lang="en-US" dirty="0" err="1"/>
              <a:t>sẽ</a:t>
            </a:r>
            <a:r>
              <a:rPr lang="en-US" dirty="0"/>
              <a:t> </a:t>
            </a:r>
            <a:r>
              <a:rPr lang="en-US" dirty="0" err="1"/>
              <a:t>phản</a:t>
            </a:r>
            <a:r>
              <a:rPr lang="en-US" dirty="0"/>
              <a:t> </a:t>
            </a:r>
            <a:r>
              <a:rPr lang="en-US" dirty="0" err="1"/>
              <a:t>ứng</a:t>
            </a:r>
            <a:r>
              <a:rPr lang="en-US" dirty="0"/>
              <a:t> </a:t>
            </a:r>
            <a:r>
              <a:rPr lang="en-US" dirty="0" err="1"/>
              <a:t>với</a:t>
            </a:r>
            <a:r>
              <a:rPr lang="en-US" dirty="0"/>
              <a:t> CO3 </a:t>
            </a:r>
            <a:r>
              <a:rPr lang="en-US" dirty="0" err="1"/>
              <a:t>sinh</a:t>
            </a:r>
            <a:r>
              <a:rPr lang="en-US" dirty="0"/>
              <a:t> ra Co2, </a:t>
            </a:r>
            <a:r>
              <a:rPr lang="en-US" dirty="0" err="1"/>
              <a:t>trong</a:t>
            </a:r>
            <a:r>
              <a:rPr lang="en-US" dirty="0"/>
              <a:t> </a:t>
            </a:r>
            <a:r>
              <a:rPr lang="en-US" dirty="0" err="1"/>
              <a:t>khi</a:t>
            </a:r>
            <a:r>
              <a:rPr lang="en-US" dirty="0"/>
              <a:t> </a:t>
            </a:r>
            <a:r>
              <a:rPr lang="en-US" dirty="0" err="1"/>
              <a:t>em</a:t>
            </a:r>
            <a:r>
              <a:rPr lang="en-US" dirty="0"/>
              <a:t> </a:t>
            </a:r>
            <a:r>
              <a:rPr lang="en-US" dirty="0" err="1"/>
              <a:t>bé</a:t>
            </a:r>
            <a:r>
              <a:rPr lang="en-US" dirty="0"/>
              <a:t> </a:t>
            </a:r>
            <a:r>
              <a:rPr lang="en-US" dirty="0" err="1"/>
              <a:t>nó</a:t>
            </a:r>
            <a:r>
              <a:rPr lang="en-US" dirty="0"/>
              <a:t> </a:t>
            </a:r>
            <a:r>
              <a:rPr lang="en-US" dirty="0" err="1"/>
              <a:t>không</a:t>
            </a:r>
            <a:r>
              <a:rPr lang="en-US" dirty="0"/>
              <a:t> </a:t>
            </a:r>
            <a:r>
              <a:rPr lang="en-US" dirty="0" err="1"/>
              <a:t>thở</a:t>
            </a:r>
            <a:r>
              <a:rPr lang="en-US" dirty="0"/>
              <a:t> </a:t>
            </a:r>
            <a:r>
              <a:rPr lang="en-US" dirty="0" err="1"/>
              <a:t>để</a:t>
            </a:r>
            <a:r>
              <a:rPr lang="en-US" dirty="0"/>
              <a:t> </a:t>
            </a:r>
            <a:r>
              <a:rPr lang="en-US" dirty="0" err="1"/>
              <a:t>thoát</a:t>
            </a:r>
            <a:r>
              <a:rPr lang="en-US" dirty="0"/>
              <a:t> CO2 ra </a:t>
            </a:r>
            <a:r>
              <a:rPr lang="en-US" dirty="0" err="1"/>
              <a:t>ngoài</a:t>
            </a:r>
            <a:r>
              <a:rPr lang="en-US" dirty="0"/>
              <a:t> </a:t>
            </a:r>
            <a:r>
              <a:rPr lang="en-US" dirty="0" err="1"/>
              <a:t>được</a:t>
            </a:r>
            <a:r>
              <a:rPr lang="en-US" dirty="0"/>
              <a:t>, </a:t>
            </a:r>
            <a:r>
              <a:rPr lang="en-US" dirty="0" err="1"/>
              <a:t>thành</a:t>
            </a:r>
            <a:r>
              <a:rPr lang="en-US" dirty="0"/>
              <a:t> ra </a:t>
            </a:r>
            <a:r>
              <a:rPr lang="en-US" dirty="0" err="1"/>
              <a:t>tế</a:t>
            </a:r>
            <a:r>
              <a:rPr lang="en-US" dirty="0"/>
              <a:t> </a:t>
            </a:r>
            <a:r>
              <a:rPr lang="en-US" dirty="0" err="1"/>
              <a:t>bào</a:t>
            </a:r>
            <a:r>
              <a:rPr lang="en-US" dirty="0"/>
              <a:t> </a:t>
            </a:r>
            <a:r>
              <a:rPr lang="en-US" dirty="0" err="1"/>
              <a:t>bị</a:t>
            </a:r>
            <a:r>
              <a:rPr lang="en-US" dirty="0"/>
              <a:t> </a:t>
            </a:r>
            <a:r>
              <a:rPr lang="en-US" dirty="0" err="1"/>
              <a:t>ngộ</a:t>
            </a:r>
            <a:r>
              <a:rPr lang="en-US" dirty="0"/>
              <a:t> </a:t>
            </a:r>
            <a:r>
              <a:rPr lang="en-US" dirty="0" err="1"/>
              <a:t>độc</a:t>
            </a:r>
            <a:r>
              <a:rPr lang="en-US" dirty="0"/>
              <a:t> CO2 </a:t>
            </a:r>
            <a:r>
              <a:rPr lang="en-US" dirty="0" err="1"/>
              <a:t>trong</a:t>
            </a:r>
            <a:r>
              <a:rPr lang="en-US" dirty="0"/>
              <a:t> </a:t>
            </a:r>
            <a:r>
              <a:rPr lang="en-US" dirty="0" err="1"/>
              <a:t>khi</a:t>
            </a:r>
            <a:r>
              <a:rPr lang="en-US" dirty="0"/>
              <a:t> </a:t>
            </a:r>
            <a:r>
              <a:rPr lang="en-US" dirty="0" err="1"/>
              <a:t>nó</a:t>
            </a:r>
            <a:r>
              <a:rPr lang="en-US" dirty="0"/>
              <a:t> </a:t>
            </a:r>
            <a:r>
              <a:rPr lang="en-US" dirty="0" err="1"/>
              <a:t>không</a:t>
            </a:r>
            <a:r>
              <a:rPr lang="en-US" dirty="0"/>
              <a:t> </a:t>
            </a:r>
            <a:r>
              <a:rPr lang="en-US" dirty="0" err="1"/>
              <a:t>có</a:t>
            </a:r>
            <a:r>
              <a:rPr lang="en-US" dirty="0"/>
              <a:t> </a:t>
            </a:r>
            <a:r>
              <a:rPr lang="en-US" dirty="0" err="1"/>
              <a:t>hệ</a:t>
            </a:r>
            <a:r>
              <a:rPr lang="en-US" dirty="0"/>
              <a:t> </a:t>
            </a:r>
            <a:r>
              <a:rPr lang="en-US" dirty="0" err="1"/>
              <a:t>đệm</a:t>
            </a:r>
            <a:r>
              <a:rPr lang="en-US" dirty="0"/>
              <a:t> </a:t>
            </a:r>
            <a:r>
              <a:rPr lang="en-US" dirty="0" err="1"/>
              <a:t>trong</a:t>
            </a:r>
            <a:r>
              <a:rPr lang="en-US" dirty="0"/>
              <a:t> </a:t>
            </a:r>
            <a:r>
              <a:rPr lang="en-US" dirty="0" err="1"/>
              <a:t>tế</a:t>
            </a:r>
            <a:r>
              <a:rPr lang="en-US" dirty="0"/>
              <a:t> </a:t>
            </a:r>
            <a:r>
              <a:rPr lang="en-US" dirty="0" err="1"/>
              <a:t>bào</a:t>
            </a:r>
            <a:r>
              <a:rPr lang="en-US" dirty="0"/>
              <a:t> </a:t>
            </a:r>
            <a:r>
              <a:rPr lang="en-US" dirty="0" err="1"/>
              <a:t>nên</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tế</a:t>
            </a:r>
            <a:r>
              <a:rPr lang="en-US" dirty="0"/>
              <a:t> </a:t>
            </a:r>
            <a:r>
              <a:rPr lang="en-US" dirty="0" err="1"/>
              <a:t>bào</a:t>
            </a:r>
            <a:r>
              <a:rPr lang="en-US" dirty="0"/>
              <a:t> </a:t>
            </a:r>
            <a:r>
              <a:rPr lang="en-US" dirty="0" err="1"/>
              <a:t>sẽ</a:t>
            </a:r>
            <a:r>
              <a:rPr lang="en-US" dirty="0"/>
              <a:t> </a:t>
            </a:r>
            <a:r>
              <a:rPr lang="en-US" dirty="0" err="1"/>
              <a:t>chết</a:t>
            </a:r>
            <a:r>
              <a:rPr lang="en-US" dirty="0"/>
              <a:t> </a:t>
            </a:r>
            <a:r>
              <a:rPr lang="en-US" dirty="0" err="1"/>
              <a:t>hết</a:t>
            </a:r>
            <a:r>
              <a:rPr lang="en-US" dirty="0"/>
              <a:t> -&gt; </a:t>
            </a:r>
            <a:r>
              <a:rPr lang="en-US" dirty="0" err="1"/>
              <a:t>toi</a:t>
            </a:r>
            <a:r>
              <a:rPr lang="en-US" dirty="0"/>
              <a:t> </a:t>
            </a:r>
            <a:r>
              <a:rPr lang="en-US" dirty="0" err="1"/>
              <a:t>toi</a:t>
            </a:r>
            <a:r>
              <a:rPr lang="en-US" dirty="0"/>
              <a:t> </a:t>
            </a:r>
            <a:r>
              <a:rPr lang="en-US" dirty="0" err="1"/>
              <a:t>toi</a:t>
            </a:r>
            <a:r>
              <a:rPr lang="en-US" dirty="0"/>
              <a:t>. </a:t>
            </a:r>
          </a:p>
          <a:p>
            <a:r>
              <a:rPr lang="en-US" dirty="0"/>
              <a:t>-&gt; </a:t>
            </a:r>
            <a:r>
              <a:rPr lang="en-US" dirty="0" err="1"/>
              <a:t>Câu</a:t>
            </a:r>
            <a:r>
              <a:rPr lang="en-US" dirty="0"/>
              <a:t> B. </a:t>
            </a:r>
            <a:r>
              <a:rPr lang="en-US" dirty="0" err="1"/>
              <a:t>tuyệt</a:t>
            </a:r>
            <a:r>
              <a:rPr lang="en-US" dirty="0"/>
              <a:t> </a:t>
            </a:r>
            <a:r>
              <a:rPr lang="en-US" dirty="0" err="1"/>
              <a:t>đối</a:t>
            </a:r>
            <a:r>
              <a:rPr lang="en-US" dirty="0"/>
              <a:t> </a:t>
            </a:r>
            <a:r>
              <a:rPr lang="en-US" dirty="0" err="1"/>
              <a:t>không</a:t>
            </a:r>
            <a:r>
              <a:rPr lang="en-US" dirty="0"/>
              <a:t> </a:t>
            </a:r>
            <a:r>
              <a:rPr lang="en-US" dirty="0" err="1"/>
              <a:t>đc</a:t>
            </a:r>
            <a:r>
              <a:rPr lang="en-US" dirty="0"/>
              <a:t> </a:t>
            </a:r>
            <a:r>
              <a:rPr lang="en-US" dirty="0" err="1"/>
              <a:t>làm</a:t>
            </a:r>
            <a:endParaRPr lang="en-US" dirty="0"/>
          </a:p>
          <a:p>
            <a:r>
              <a:rPr lang="en-US" dirty="0"/>
              <a:t>43. </a:t>
            </a:r>
            <a:r>
              <a:rPr lang="en-US" dirty="0" err="1"/>
              <a:t>Cơn</a:t>
            </a:r>
            <a:r>
              <a:rPr lang="en-US" dirty="0"/>
              <a:t> co </a:t>
            </a:r>
            <a:r>
              <a:rPr lang="en-US" dirty="0" err="1"/>
              <a:t>dồn</a:t>
            </a:r>
            <a:r>
              <a:rPr lang="en-US" dirty="0"/>
              <a:t> </a:t>
            </a:r>
            <a:r>
              <a:rPr lang="en-US" dirty="0" err="1"/>
              <a:t>dập</a:t>
            </a:r>
            <a:r>
              <a:rPr lang="en-US" dirty="0"/>
              <a:t>, </a:t>
            </a:r>
            <a:r>
              <a:rPr lang="en-US" dirty="0" err="1"/>
              <a:t>không</a:t>
            </a:r>
            <a:r>
              <a:rPr lang="en-US" dirty="0"/>
              <a:t> </a:t>
            </a:r>
            <a:r>
              <a:rPr lang="en-US" dirty="0" err="1"/>
              <a:t>khoảng</a:t>
            </a:r>
            <a:r>
              <a:rPr lang="en-US" dirty="0"/>
              <a:t> </a:t>
            </a:r>
            <a:r>
              <a:rPr lang="en-US" dirty="0" err="1"/>
              <a:t>nghỉ</a:t>
            </a:r>
            <a:r>
              <a:rPr lang="en-US" dirty="0"/>
              <a:t>, </a:t>
            </a:r>
            <a:r>
              <a:rPr lang="en-US" dirty="0" err="1"/>
              <a:t>dao</a:t>
            </a:r>
            <a:r>
              <a:rPr lang="en-US" dirty="0"/>
              <a:t> </a:t>
            </a:r>
            <a:r>
              <a:rPr lang="en-US" dirty="0" err="1"/>
              <a:t>động</a:t>
            </a:r>
            <a:r>
              <a:rPr lang="en-US" dirty="0"/>
              <a:t> </a:t>
            </a:r>
            <a:r>
              <a:rPr lang="en-US" dirty="0" err="1"/>
              <a:t>nội</a:t>
            </a:r>
            <a:r>
              <a:rPr lang="en-US" dirty="0"/>
              <a:t> </a:t>
            </a:r>
            <a:r>
              <a:rPr lang="en-US" dirty="0" err="1"/>
              <a:t>tại</a:t>
            </a:r>
            <a:r>
              <a:rPr lang="en-US" dirty="0"/>
              <a:t> </a:t>
            </a:r>
            <a:r>
              <a:rPr lang="en-US" dirty="0" err="1"/>
              <a:t>tối</a:t>
            </a:r>
            <a:r>
              <a:rPr lang="en-US" dirty="0"/>
              <a:t> </a:t>
            </a:r>
            <a:r>
              <a:rPr lang="en-US" dirty="0" err="1"/>
              <a:t>thiểu</a:t>
            </a:r>
            <a:r>
              <a:rPr lang="en-US" dirty="0"/>
              <a:t>, base line 140-160. -&gt; </a:t>
            </a:r>
            <a:r>
              <a:rPr lang="en-US" dirty="0" err="1"/>
              <a:t>chọn</a:t>
            </a:r>
            <a:r>
              <a:rPr lang="en-US" dirty="0"/>
              <a:t> </a:t>
            </a:r>
            <a:r>
              <a:rPr lang="en-US" dirty="0" err="1"/>
              <a:t>Câu</a:t>
            </a:r>
            <a:r>
              <a:rPr lang="en-US" dirty="0"/>
              <a:t> D. </a:t>
            </a:r>
          </a:p>
        </p:txBody>
      </p:sp>
      <p:sp>
        <p:nvSpPr>
          <p:cNvPr id="4" name="Slide Number Placeholder 3"/>
          <p:cNvSpPr>
            <a:spLocks noGrp="1"/>
          </p:cNvSpPr>
          <p:nvPr>
            <p:ph type="sldNum" sz="quarter" idx="5"/>
          </p:nvPr>
        </p:nvSpPr>
        <p:spPr/>
        <p:txBody>
          <a:bodyPr/>
          <a:lstStyle/>
          <a:p>
            <a:fld id="{A4C87DE6-D4A3-4D6E-855B-F636D81675C5}" type="slidenum">
              <a:rPr lang="en-US" smtClean="0"/>
              <a:t>91</a:t>
            </a:fld>
            <a:endParaRPr lang="en-US"/>
          </a:p>
        </p:txBody>
      </p:sp>
    </p:spTree>
    <p:extLst>
      <p:ext uri="{BB962C8B-B14F-4D97-AF65-F5344CB8AC3E}">
        <p14:creationId xmlns:p14="http://schemas.microsoft.com/office/powerpoint/2010/main" val="2362806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44. </a:t>
            </a:r>
            <a:r>
              <a:rPr lang="en-US" dirty="0" err="1"/>
              <a:t>nhịp</a:t>
            </a:r>
            <a:r>
              <a:rPr lang="en-US" dirty="0"/>
              <a:t> </a:t>
            </a:r>
            <a:r>
              <a:rPr lang="en-US" dirty="0" err="1"/>
              <a:t>giảm</a:t>
            </a:r>
            <a:r>
              <a:rPr lang="en-US" dirty="0"/>
              <a:t> </a:t>
            </a:r>
            <a:r>
              <a:rPr lang="en-US" dirty="0" err="1"/>
              <a:t>bất</a:t>
            </a:r>
            <a:r>
              <a:rPr lang="en-US" dirty="0"/>
              <a:t> </a:t>
            </a:r>
            <a:r>
              <a:rPr lang="en-US" dirty="0" err="1"/>
              <a:t>định</a:t>
            </a:r>
            <a:r>
              <a:rPr lang="en-US" dirty="0"/>
              <a:t>, </a:t>
            </a:r>
            <a:r>
              <a:rPr lang="en-US" dirty="0" err="1"/>
              <a:t>nhịp</a:t>
            </a:r>
            <a:r>
              <a:rPr lang="en-US" dirty="0"/>
              <a:t> </a:t>
            </a:r>
            <a:r>
              <a:rPr lang="en-US" dirty="0" err="1"/>
              <a:t>giảm</a:t>
            </a:r>
            <a:r>
              <a:rPr lang="en-US" dirty="0"/>
              <a:t> </a:t>
            </a:r>
            <a:r>
              <a:rPr lang="en-US" dirty="0" err="1"/>
              <a:t>kéo</a:t>
            </a:r>
            <a:r>
              <a:rPr lang="en-US" dirty="0"/>
              <a:t> </a:t>
            </a:r>
            <a:r>
              <a:rPr lang="en-US" dirty="0" err="1"/>
              <a:t>dài</a:t>
            </a:r>
            <a:r>
              <a:rPr lang="en-US" dirty="0"/>
              <a:t> </a:t>
            </a:r>
            <a:r>
              <a:rPr lang="en-US" dirty="0" err="1"/>
              <a:t>liên</a:t>
            </a:r>
            <a:r>
              <a:rPr lang="en-US" dirty="0"/>
              <a:t> </a:t>
            </a:r>
            <a:r>
              <a:rPr lang="en-US" dirty="0" err="1"/>
              <a:t>quan</a:t>
            </a:r>
            <a:r>
              <a:rPr lang="en-US" dirty="0"/>
              <a:t> </a:t>
            </a:r>
            <a:r>
              <a:rPr lang="en-US" dirty="0" err="1"/>
              <a:t>chèn</a:t>
            </a:r>
            <a:r>
              <a:rPr lang="en-US" dirty="0"/>
              <a:t> </a:t>
            </a:r>
            <a:r>
              <a:rPr lang="en-US" dirty="0" err="1"/>
              <a:t>ép</a:t>
            </a:r>
            <a:r>
              <a:rPr lang="en-US" dirty="0"/>
              <a:t> </a:t>
            </a:r>
            <a:r>
              <a:rPr lang="en-US" dirty="0" err="1"/>
              <a:t>rốn</a:t>
            </a:r>
            <a:r>
              <a:rPr lang="en-US" dirty="0"/>
              <a:t> -&gt; A</a:t>
            </a:r>
          </a:p>
          <a:p>
            <a:r>
              <a:rPr lang="en-US" dirty="0"/>
              <a:t>45. D. </a:t>
            </a:r>
          </a:p>
        </p:txBody>
      </p:sp>
      <p:sp>
        <p:nvSpPr>
          <p:cNvPr id="4" name="Slide Number Placeholder 3"/>
          <p:cNvSpPr>
            <a:spLocks noGrp="1"/>
          </p:cNvSpPr>
          <p:nvPr>
            <p:ph type="sldNum" sz="quarter" idx="5"/>
          </p:nvPr>
        </p:nvSpPr>
        <p:spPr/>
        <p:txBody>
          <a:bodyPr/>
          <a:lstStyle/>
          <a:p>
            <a:fld id="{A4C87DE6-D4A3-4D6E-855B-F636D81675C5}" type="slidenum">
              <a:rPr lang="en-US" smtClean="0"/>
              <a:t>92</a:t>
            </a:fld>
            <a:endParaRPr lang="en-US"/>
          </a:p>
        </p:txBody>
      </p:sp>
    </p:spTree>
    <p:extLst>
      <p:ext uri="{BB962C8B-B14F-4D97-AF65-F5344CB8AC3E}">
        <p14:creationId xmlns:p14="http://schemas.microsoft.com/office/powerpoint/2010/main" val="2354587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9</a:t>
            </a:fld>
            <a:endParaRPr lang="en-US"/>
          </a:p>
        </p:txBody>
      </p:sp>
    </p:spTree>
    <p:extLst>
      <p:ext uri="{BB962C8B-B14F-4D97-AF65-F5344CB8AC3E}">
        <p14:creationId xmlns:p14="http://schemas.microsoft.com/office/powerpoint/2010/main" val="2290105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 B</a:t>
            </a:r>
          </a:p>
          <a:p>
            <a:r>
              <a:rPr lang="en-US" dirty="0"/>
              <a:t>42. C (</a:t>
            </a:r>
            <a:r>
              <a:rPr lang="en-US" dirty="0" err="1"/>
              <a:t>chèn</a:t>
            </a:r>
            <a:r>
              <a:rPr lang="en-US" dirty="0"/>
              <a:t> </a:t>
            </a:r>
            <a:r>
              <a:rPr lang="en-US" dirty="0" err="1"/>
              <a:t>động</a:t>
            </a:r>
            <a:r>
              <a:rPr lang="en-US" dirty="0"/>
              <a:t> </a:t>
            </a:r>
            <a:r>
              <a:rPr lang="en-US" dirty="0" err="1"/>
              <a:t>mạch</a:t>
            </a:r>
            <a:r>
              <a:rPr lang="en-US" dirty="0"/>
              <a:t> </a:t>
            </a:r>
            <a:r>
              <a:rPr lang="en-US" dirty="0" err="1"/>
              <a:t>làm</a:t>
            </a:r>
            <a:r>
              <a:rPr lang="en-US" dirty="0"/>
              <a:t> tang </a:t>
            </a:r>
            <a:r>
              <a:rPr lang="en-US" dirty="0" err="1"/>
              <a:t>áp</a:t>
            </a:r>
            <a:r>
              <a:rPr lang="en-US" dirty="0"/>
              <a:t> </a:t>
            </a:r>
            <a:r>
              <a:rPr lang="en-US" dirty="0" err="1"/>
              <a:t>động</a:t>
            </a:r>
            <a:r>
              <a:rPr lang="en-US" dirty="0"/>
              <a:t> </a:t>
            </a:r>
            <a:r>
              <a:rPr lang="en-US" dirty="0" err="1"/>
              <a:t>mạch</a:t>
            </a:r>
            <a:r>
              <a:rPr lang="en-US" dirty="0"/>
              <a:t> </a:t>
            </a:r>
            <a:r>
              <a:rPr lang="en-US" dirty="0" err="1"/>
              <a:t>giả</a:t>
            </a:r>
            <a:r>
              <a:rPr lang="en-US" dirty="0"/>
              <a:t> </a:t>
            </a:r>
            <a:r>
              <a:rPr lang="en-US" dirty="0" err="1"/>
              <a:t>tạo</a:t>
            </a:r>
            <a:r>
              <a:rPr lang="en-US" dirty="0"/>
              <a:t>, </a:t>
            </a:r>
            <a:r>
              <a:rPr lang="en-US" dirty="0" err="1"/>
              <a:t>tạo</a:t>
            </a:r>
            <a:r>
              <a:rPr lang="en-US" dirty="0"/>
              <a:t> </a:t>
            </a:r>
            <a:r>
              <a:rPr lang="en-US" dirty="0" err="1"/>
              <a:t>áp</a:t>
            </a:r>
            <a:r>
              <a:rPr lang="en-US" dirty="0"/>
              <a:t> </a:t>
            </a:r>
            <a:r>
              <a:rPr lang="en-US" dirty="0" err="1"/>
              <a:t>lực</a:t>
            </a:r>
            <a:r>
              <a:rPr lang="en-US" dirty="0"/>
              <a:t> </a:t>
            </a:r>
            <a:r>
              <a:rPr lang="en-US" dirty="0" err="1"/>
              <a:t>lên</a:t>
            </a:r>
            <a:r>
              <a:rPr lang="en-US" dirty="0"/>
              <a:t> </a:t>
            </a:r>
            <a:r>
              <a:rPr lang="en-US" dirty="0" err="1"/>
              <a:t>xoang</a:t>
            </a:r>
            <a:r>
              <a:rPr lang="en-US" dirty="0"/>
              <a:t> </a:t>
            </a:r>
            <a:r>
              <a:rPr lang="en-US" dirty="0" err="1"/>
              <a:t>cảnh</a:t>
            </a:r>
            <a:r>
              <a:rPr lang="en-US" dirty="0"/>
              <a:t> </a:t>
            </a:r>
            <a:r>
              <a:rPr lang="en-US" dirty="0" err="1"/>
              <a:t>và</a:t>
            </a:r>
            <a:r>
              <a:rPr lang="en-US" dirty="0"/>
              <a:t> </a:t>
            </a:r>
            <a:r>
              <a:rPr lang="en-US" dirty="0" err="1"/>
              <a:t>chủ</a:t>
            </a:r>
            <a:r>
              <a:rPr lang="en-US" dirty="0"/>
              <a:t> </a:t>
            </a:r>
            <a:r>
              <a:rPr lang="en-US" dirty="0" err="1"/>
              <a:t>nên</a:t>
            </a:r>
            <a:r>
              <a:rPr lang="en-US" dirty="0"/>
              <a:t> </a:t>
            </a:r>
            <a:r>
              <a:rPr lang="en-US" dirty="0" err="1"/>
              <a:t>mới</a:t>
            </a:r>
            <a:r>
              <a:rPr lang="en-US" dirty="0"/>
              <a:t> </a:t>
            </a:r>
            <a:r>
              <a:rPr lang="en-US" dirty="0" err="1"/>
              <a:t>kích</a:t>
            </a:r>
            <a:r>
              <a:rPr lang="en-US" dirty="0"/>
              <a:t> </a:t>
            </a:r>
            <a:r>
              <a:rPr lang="en-US" dirty="0" err="1"/>
              <a:t>thích</a:t>
            </a:r>
            <a:r>
              <a:rPr lang="en-US" dirty="0"/>
              <a:t> </a:t>
            </a:r>
            <a:r>
              <a:rPr lang="en-US" dirty="0" err="1"/>
              <a:t>hành</a:t>
            </a:r>
            <a:r>
              <a:rPr lang="en-US" dirty="0"/>
              <a:t> </a:t>
            </a:r>
            <a:r>
              <a:rPr lang="en-US" dirty="0" err="1"/>
              <a:t>não</a:t>
            </a:r>
            <a:r>
              <a:rPr lang="en-US" dirty="0"/>
              <a:t> </a:t>
            </a:r>
            <a:r>
              <a:rPr lang="en-US" dirty="0" err="1"/>
              <a:t>tạo</a:t>
            </a:r>
            <a:r>
              <a:rPr lang="en-US" dirty="0"/>
              <a:t> </a:t>
            </a:r>
            <a:r>
              <a:rPr lang="en-US" dirty="0" err="1"/>
              <a:t>nhịp</a:t>
            </a:r>
            <a:r>
              <a:rPr lang="en-US" dirty="0"/>
              <a:t> </a:t>
            </a:r>
            <a:r>
              <a:rPr lang="en-US" dirty="0" err="1"/>
              <a:t>giảm</a:t>
            </a:r>
            <a:r>
              <a:rPr lang="en-US" dirty="0"/>
              <a:t>)</a:t>
            </a:r>
          </a:p>
          <a:p>
            <a:r>
              <a:rPr lang="en-US" dirty="0"/>
              <a:t>43. D (B??? </a:t>
            </a:r>
            <a:r>
              <a:rPr lang="en-US" dirty="0" err="1"/>
              <a:t>Thủy</a:t>
            </a:r>
            <a:r>
              <a:rPr lang="en-US" dirty="0"/>
              <a:t>)</a:t>
            </a:r>
          </a:p>
        </p:txBody>
      </p:sp>
      <p:sp>
        <p:nvSpPr>
          <p:cNvPr id="4" name="Slide Number Placeholder 3"/>
          <p:cNvSpPr>
            <a:spLocks noGrp="1"/>
          </p:cNvSpPr>
          <p:nvPr>
            <p:ph type="sldNum" sz="quarter" idx="5"/>
          </p:nvPr>
        </p:nvSpPr>
        <p:spPr/>
        <p:txBody>
          <a:bodyPr/>
          <a:lstStyle/>
          <a:p>
            <a:fld id="{A4C87DE6-D4A3-4D6E-855B-F636D81675C5}" type="slidenum">
              <a:rPr lang="en-US" smtClean="0"/>
              <a:t>93</a:t>
            </a:fld>
            <a:endParaRPr lang="en-US"/>
          </a:p>
        </p:txBody>
      </p:sp>
    </p:spTree>
    <p:extLst>
      <p:ext uri="{BB962C8B-B14F-4D97-AF65-F5344CB8AC3E}">
        <p14:creationId xmlns:p14="http://schemas.microsoft.com/office/powerpoint/2010/main" val="408017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44. D</a:t>
            </a:r>
          </a:p>
          <a:p>
            <a:r>
              <a:rPr lang="en-US" dirty="0"/>
              <a:t>45. D. </a:t>
            </a:r>
          </a:p>
        </p:txBody>
      </p:sp>
      <p:sp>
        <p:nvSpPr>
          <p:cNvPr id="4" name="Slide Number Placeholder 3"/>
          <p:cNvSpPr>
            <a:spLocks noGrp="1"/>
          </p:cNvSpPr>
          <p:nvPr>
            <p:ph type="sldNum" sz="quarter" idx="5"/>
          </p:nvPr>
        </p:nvSpPr>
        <p:spPr/>
        <p:txBody>
          <a:bodyPr/>
          <a:lstStyle/>
          <a:p>
            <a:fld id="{A4C87DE6-D4A3-4D6E-855B-F636D81675C5}" type="slidenum">
              <a:rPr lang="en-US" smtClean="0"/>
              <a:t>94</a:t>
            </a:fld>
            <a:endParaRPr lang="en-US"/>
          </a:p>
        </p:txBody>
      </p:sp>
    </p:spTree>
    <p:extLst>
      <p:ext uri="{BB962C8B-B14F-4D97-AF65-F5344CB8AC3E}">
        <p14:creationId xmlns:p14="http://schemas.microsoft.com/office/powerpoint/2010/main" val="720208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19D</a:t>
            </a:r>
          </a:p>
        </p:txBody>
      </p:sp>
      <p:sp>
        <p:nvSpPr>
          <p:cNvPr id="4" name="Slide Number Placeholder 3"/>
          <p:cNvSpPr>
            <a:spLocks noGrp="1"/>
          </p:cNvSpPr>
          <p:nvPr>
            <p:ph type="sldNum" sz="quarter" idx="5"/>
          </p:nvPr>
        </p:nvSpPr>
        <p:spPr/>
        <p:txBody>
          <a:bodyPr/>
          <a:lstStyle/>
          <a:p>
            <a:fld id="{A4C87DE6-D4A3-4D6E-855B-F636D81675C5}" type="slidenum">
              <a:rPr lang="en-US" smtClean="0"/>
              <a:t>99</a:t>
            </a:fld>
            <a:endParaRPr lang="en-US"/>
          </a:p>
        </p:txBody>
      </p:sp>
    </p:spTree>
    <p:extLst>
      <p:ext uri="{BB962C8B-B14F-4D97-AF65-F5344CB8AC3E}">
        <p14:creationId xmlns:p14="http://schemas.microsoft.com/office/powerpoint/2010/main" val="3509981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20B, 21A</a:t>
            </a:r>
          </a:p>
        </p:txBody>
      </p:sp>
      <p:sp>
        <p:nvSpPr>
          <p:cNvPr id="4" name="Slide Number Placeholder 3"/>
          <p:cNvSpPr>
            <a:spLocks noGrp="1"/>
          </p:cNvSpPr>
          <p:nvPr>
            <p:ph type="sldNum" sz="quarter" idx="5"/>
          </p:nvPr>
        </p:nvSpPr>
        <p:spPr/>
        <p:txBody>
          <a:bodyPr/>
          <a:lstStyle/>
          <a:p>
            <a:fld id="{A4C87DE6-D4A3-4D6E-855B-F636D81675C5}" type="slidenum">
              <a:rPr lang="en-US" smtClean="0"/>
              <a:t>100</a:t>
            </a:fld>
            <a:endParaRPr lang="en-US"/>
          </a:p>
        </p:txBody>
      </p:sp>
    </p:spTree>
    <p:extLst>
      <p:ext uri="{BB962C8B-B14F-4D97-AF65-F5344CB8AC3E}">
        <p14:creationId xmlns:p14="http://schemas.microsoft.com/office/powerpoint/2010/main" val="1964411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70A, 71D</a:t>
            </a:r>
          </a:p>
        </p:txBody>
      </p:sp>
      <p:sp>
        <p:nvSpPr>
          <p:cNvPr id="4" name="Slide Number Placeholder 3"/>
          <p:cNvSpPr>
            <a:spLocks noGrp="1"/>
          </p:cNvSpPr>
          <p:nvPr>
            <p:ph type="sldNum" sz="quarter" idx="5"/>
          </p:nvPr>
        </p:nvSpPr>
        <p:spPr/>
        <p:txBody>
          <a:bodyPr/>
          <a:lstStyle/>
          <a:p>
            <a:fld id="{A4C87DE6-D4A3-4D6E-855B-F636D81675C5}" type="slidenum">
              <a:rPr lang="en-US" smtClean="0"/>
              <a:t>10</a:t>
            </a:fld>
            <a:endParaRPr lang="en-US"/>
          </a:p>
        </p:txBody>
      </p:sp>
    </p:spTree>
    <p:extLst>
      <p:ext uri="{BB962C8B-B14F-4D97-AF65-F5344CB8AC3E}">
        <p14:creationId xmlns:p14="http://schemas.microsoft.com/office/powerpoint/2010/main" val="815300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11</a:t>
            </a:fld>
            <a:endParaRPr lang="en-US"/>
          </a:p>
        </p:txBody>
      </p:sp>
    </p:spTree>
    <p:extLst>
      <p:ext uri="{BB962C8B-B14F-4D97-AF65-F5344CB8AC3E}">
        <p14:creationId xmlns:p14="http://schemas.microsoft.com/office/powerpoint/2010/main" val="1102384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a:t>
            </a:r>
          </a:p>
        </p:txBody>
      </p:sp>
      <p:sp>
        <p:nvSpPr>
          <p:cNvPr id="4" name="Slide Number Placeholder 3"/>
          <p:cNvSpPr>
            <a:spLocks noGrp="1"/>
          </p:cNvSpPr>
          <p:nvPr>
            <p:ph type="sldNum" sz="quarter" idx="5"/>
          </p:nvPr>
        </p:nvSpPr>
        <p:spPr/>
        <p:txBody>
          <a:bodyPr/>
          <a:lstStyle/>
          <a:p>
            <a:fld id="{A4C87DE6-D4A3-4D6E-855B-F636D81675C5}" type="slidenum">
              <a:rPr lang="en-US" smtClean="0"/>
              <a:t>12</a:t>
            </a:fld>
            <a:endParaRPr lang="en-US"/>
          </a:p>
        </p:txBody>
      </p:sp>
    </p:spTree>
    <p:extLst>
      <p:ext uri="{BB962C8B-B14F-4D97-AF65-F5344CB8AC3E}">
        <p14:creationId xmlns:p14="http://schemas.microsoft.com/office/powerpoint/2010/main" val="203597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a:t>
            </a:r>
          </a:p>
        </p:txBody>
      </p:sp>
      <p:sp>
        <p:nvSpPr>
          <p:cNvPr id="4" name="Slide Number Placeholder 3"/>
          <p:cNvSpPr>
            <a:spLocks noGrp="1"/>
          </p:cNvSpPr>
          <p:nvPr>
            <p:ph type="sldNum" sz="quarter" idx="5"/>
          </p:nvPr>
        </p:nvSpPr>
        <p:spPr/>
        <p:txBody>
          <a:bodyPr/>
          <a:lstStyle/>
          <a:p>
            <a:fld id="{A4C87DE6-D4A3-4D6E-855B-F636D81675C5}" type="slidenum">
              <a:rPr lang="en-US" smtClean="0"/>
              <a:t>14</a:t>
            </a:fld>
            <a:endParaRPr lang="en-US"/>
          </a:p>
        </p:txBody>
      </p:sp>
    </p:spTree>
    <p:extLst>
      <p:ext uri="{BB962C8B-B14F-4D97-AF65-F5344CB8AC3E}">
        <p14:creationId xmlns:p14="http://schemas.microsoft.com/office/powerpoint/2010/main" val="4082489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25686E-8FC3-43DB-B026-B7A3B2D20F88}"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609974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5686E-8FC3-43DB-B026-B7A3B2D20F88}"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7956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5686E-8FC3-43DB-B026-B7A3B2D20F88}"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43818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5686E-8FC3-43DB-B026-B7A3B2D20F88}"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67238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5686E-8FC3-43DB-B026-B7A3B2D20F88}"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95827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25686E-8FC3-43DB-B026-B7A3B2D20F88}"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034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25686E-8FC3-43DB-B026-B7A3B2D20F88}" type="datetimeFigureOut">
              <a:rPr lang="en-US" smtClean="0"/>
              <a:t>11/23/2021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40217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25686E-8FC3-43DB-B026-B7A3B2D20F88}" type="datetimeFigureOut">
              <a:rPr lang="en-US" smtClean="0"/>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34975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5686E-8FC3-43DB-B026-B7A3B2D20F88}" type="datetimeFigureOut">
              <a:rPr lang="en-US" smtClean="0"/>
              <a:t>11/23/2021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42557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172772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91819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5686E-8FC3-43DB-B026-B7A3B2D20F88}" type="datetimeFigureOut">
              <a:rPr lang="en-US" smtClean="0"/>
              <a:t>11/23/2021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C4EA6-5C21-4309-88BC-148176A26DFF}" type="slidenum">
              <a:rPr lang="en-US" smtClean="0"/>
              <a:t>‹#›</a:t>
            </a:fld>
            <a:endParaRPr lang="en-US"/>
          </a:p>
        </p:txBody>
      </p:sp>
    </p:spTree>
    <p:extLst>
      <p:ext uri="{BB962C8B-B14F-4D97-AF65-F5344CB8AC3E}">
        <p14:creationId xmlns:p14="http://schemas.microsoft.com/office/powerpoint/2010/main" val="3712336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5191D-117F-48B0-AD6D-20592563EB13}"/>
              </a:ext>
            </a:extLst>
          </p:cNvPr>
          <p:cNvSpPr>
            <a:spLocks noGrp="1"/>
          </p:cNvSpPr>
          <p:nvPr>
            <p:ph type="ctrTitle"/>
          </p:nvPr>
        </p:nvSpPr>
        <p:spPr/>
        <p:txBody>
          <a:bodyPr/>
          <a:lstStyle/>
          <a:p>
            <a:r>
              <a:rPr lang="en-US" dirty="0"/>
              <a:t>CHUYỂN DẠ</a:t>
            </a:r>
          </a:p>
        </p:txBody>
      </p:sp>
      <p:sp>
        <p:nvSpPr>
          <p:cNvPr id="3" name="Subtitle 2">
            <a:extLst>
              <a:ext uri="{FF2B5EF4-FFF2-40B4-BE49-F238E27FC236}">
                <a16:creationId xmlns:a16="http://schemas.microsoft.com/office/drawing/2014/main" id="{59B86B09-C40B-4DE4-A568-B5636099AD4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18352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969042"/>
            <a:ext cx="9144000" cy="1888958"/>
          </a:xfrm>
        </p:spPr>
        <p:txBody>
          <a:bodyPr>
            <a:normAutofit/>
          </a:bodyPr>
          <a:lstStyle/>
          <a:p>
            <a:pPr algn="l"/>
            <a:r>
              <a:rPr lang="en-US" sz="2000" dirty="0">
                <a:latin typeface="Arial" panose="020B0604020202020204" pitchFamily="34" charset="0"/>
                <a:cs typeface="Arial" panose="020B0604020202020204" pitchFamily="34" charset="0"/>
              </a:rPr>
              <a:t>Note:</a:t>
            </a:r>
          </a:p>
          <a:p>
            <a:pPr algn="l"/>
            <a:r>
              <a:rPr lang="en-US" sz="1200" dirty="0">
                <a:latin typeface="Arial" panose="020B0604020202020204" pitchFamily="34" charset="0"/>
                <a:cs typeface="Arial" panose="020B0604020202020204" pitchFamily="34" charset="0"/>
              </a:rPr>
              <a:t>70A, </a:t>
            </a:r>
            <a:r>
              <a:rPr lang="en-US" sz="1200" dirty="0" err="1">
                <a:latin typeface="Arial" panose="020B0604020202020204" pitchFamily="34" charset="0"/>
                <a:cs typeface="Arial" panose="020B0604020202020204" pitchFamily="34" charset="0"/>
              </a:rPr>
              <a:t>vì</a:t>
            </a:r>
            <a:r>
              <a:rPr lang="en-US" sz="1200" dirty="0">
                <a:latin typeface="Arial" panose="020B0604020202020204" pitchFamily="34" charset="0"/>
                <a:cs typeface="Arial" panose="020B0604020202020204" pitchFamily="34" charset="0"/>
              </a:rPr>
              <a:t> con so </a:t>
            </a:r>
            <a:r>
              <a:rPr lang="en-US" sz="1200" dirty="0" err="1">
                <a:latin typeface="Arial" panose="020B0604020202020204" pitchFamily="34" charset="0"/>
                <a:cs typeface="Arial" panose="020B0604020202020204" pitchFamily="34" charset="0"/>
              </a:rPr>
              <a:t>lúc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này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đã</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là</a:t>
            </a:r>
            <a:r>
              <a:rPr lang="en-US" sz="1200" dirty="0">
                <a:latin typeface="Arial" panose="020B0604020202020204" pitchFamily="34" charset="0"/>
                <a:cs typeface="Arial" panose="020B0604020202020204" pitchFamily="34" charset="0"/>
              </a:rPr>
              <a:t> 3 </a:t>
            </a:r>
            <a:r>
              <a:rPr lang="en-US" sz="1200" dirty="0" err="1">
                <a:latin typeface="Arial" panose="020B0604020202020204" pitchFamily="34" charset="0"/>
                <a:cs typeface="Arial" panose="020B0604020202020204" pitchFamily="34" charset="0"/>
              </a:rPr>
              <a:t>giờ</a:t>
            </a:r>
            <a:r>
              <a:rPr lang="en-US" sz="1200" dirty="0">
                <a:latin typeface="Arial" panose="020B0604020202020204" pitchFamily="34" charset="0"/>
                <a:cs typeface="Arial" panose="020B0604020202020204" pitchFamily="34" charset="0"/>
              </a:rPr>
              <a:t> =&gt; </a:t>
            </a:r>
            <a:r>
              <a:rPr lang="en-US" sz="1200" dirty="0" err="1">
                <a:latin typeface="Arial" panose="020B0604020202020204" pitchFamily="34" charset="0"/>
                <a:cs typeface="Arial" panose="020B0604020202020204" pitchFamily="34" charset="0"/>
              </a:rPr>
              <a:t>Chuyển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dạ</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kéo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dài</a:t>
            </a:r>
            <a:r>
              <a:rPr lang="en-US" sz="1200" dirty="0">
                <a:latin typeface="Arial" panose="020B0604020202020204" pitchFamily="34" charset="0"/>
                <a:cs typeface="Arial" panose="020B0604020202020204" pitchFamily="34" charset="0"/>
              </a:rPr>
              <a:t> (con so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gây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tê</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là</a:t>
            </a:r>
            <a:r>
              <a:rPr lang="en-US" sz="1200" dirty="0">
                <a:latin typeface="Arial" panose="020B0604020202020204" pitchFamily="34" charset="0"/>
                <a:cs typeface="Arial" panose="020B0604020202020204" pitchFamily="34" charset="0"/>
              </a:rPr>
              <a:t> 3 </a:t>
            </a:r>
            <a:r>
              <a:rPr lang="en-US" sz="1200" dirty="0" err="1">
                <a:latin typeface="Arial" panose="020B0604020202020204" pitchFamily="34" charset="0"/>
                <a:cs typeface="Arial" panose="020B0604020202020204" pitchFamily="34" charset="0"/>
              </a:rPr>
              <a:t>giờ</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không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gây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tê</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thì</a:t>
            </a:r>
            <a:r>
              <a:rPr lang="en-US" sz="1200" dirty="0">
                <a:latin typeface="Arial" panose="020B0604020202020204" pitchFamily="34" charset="0"/>
                <a:cs typeface="Arial" panose="020B0604020202020204" pitchFamily="34" charset="0"/>
              </a:rPr>
              <a:t> 2 </a:t>
            </a:r>
            <a:r>
              <a:rPr lang="en-US" sz="1200" dirty="0" err="1">
                <a:latin typeface="Arial" panose="020B0604020202020204" pitchFamily="34" charset="0"/>
                <a:cs typeface="Arial" panose="020B0604020202020204" pitchFamily="34" charset="0"/>
              </a:rPr>
              <a:t>giờ</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còn</a:t>
            </a:r>
            <a:r>
              <a:rPr lang="en-US" sz="1200" dirty="0">
                <a:latin typeface="Arial" panose="020B0604020202020204" pitchFamily="34" charset="0"/>
                <a:cs typeface="Arial" panose="020B0604020202020204" pitchFamily="34" charset="0"/>
              </a:rPr>
              <a:t> con </a:t>
            </a:r>
            <a:r>
              <a:rPr lang="en-US" sz="1200" dirty="0" err="1">
                <a:latin typeface="Arial" panose="020B0604020202020204" pitchFamily="34" charset="0"/>
                <a:cs typeface="Arial" panose="020B0604020202020204" pitchFamily="34" charset="0"/>
              </a:rPr>
              <a:t>dạ</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thì</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gian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là</a:t>
            </a:r>
            <a:r>
              <a:rPr lang="en-US" sz="1200" dirty="0">
                <a:latin typeface="Arial" panose="020B0604020202020204" pitchFamily="34" charset="0"/>
                <a:cs typeface="Arial" panose="020B0604020202020204" pitchFamily="34" charset="0"/>
              </a:rPr>
              <a:t> 2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1 </a:t>
            </a:r>
            <a:r>
              <a:rPr lang="en-US" sz="1200" dirty="0" err="1">
                <a:latin typeface="Arial" panose="020B0604020202020204" pitchFamily="34" charset="0"/>
                <a:cs typeface="Arial" panose="020B0604020202020204" pitchFamily="34" charset="0"/>
              </a:rPr>
              <a:t>giờ</a:t>
            </a:r>
            <a:r>
              <a:rPr lang="en-US" sz="1200" dirty="0">
                <a:latin typeface="Arial" panose="020B0604020202020204" pitchFamily="34" charset="0"/>
                <a:cs typeface="Arial" panose="020B0604020202020204" pitchFamily="34" charset="0"/>
              </a:rPr>
              <a:t>). </a:t>
            </a:r>
          </a:p>
          <a:p>
            <a:pPr algn="l"/>
            <a:r>
              <a:rPr lang="en-US" sz="1200" dirty="0">
                <a:latin typeface="Arial" panose="020B0604020202020204" pitchFamily="34" charset="0"/>
                <a:cs typeface="Arial" panose="020B0604020202020204" pitchFamily="34" charset="0"/>
              </a:rPr>
              <a:t>71D, </a:t>
            </a:r>
            <a:r>
              <a:rPr lang="en-US" sz="1200" dirty="0" err="1">
                <a:latin typeface="Arial" panose="020B0604020202020204" pitchFamily="34" charset="0"/>
                <a:cs typeface="Arial" panose="020B0604020202020204" pitchFamily="34" charset="0"/>
              </a:rPr>
              <a:t>có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chỉ</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định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giúp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sanh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bằng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dụng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cụ</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rồi</a:t>
            </a:r>
            <a:r>
              <a:rPr lang="en-US" sz="1200" dirty="0">
                <a:latin typeface="Arial" panose="020B0604020202020204" pitchFamily="34" charset="0"/>
                <a:cs typeface="Arial" panose="020B0604020202020204" pitchFamily="34" charset="0"/>
              </a:rPr>
              <a:t> do </a:t>
            </a:r>
            <a:r>
              <a:rPr lang="en-US" sz="1200" dirty="0" err="1">
                <a:latin typeface="Arial" panose="020B0604020202020204" pitchFamily="34" charset="0"/>
                <a:cs typeface="Arial" panose="020B0604020202020204" pitchFamily="34" charset="0"/>
              </a:rPr>
              <a:t>lọt</a:t>
            </a:r>
            <a:r>
              <a:rPr lang="en-US" sz="1200" dirty="0">
                <a:latin typeface="Arial" panose="020B0604020202020204" pitchFamily="34" charset="0"/>
                <a:cs typeface="Arial" panose="020B0604020202020204" pitchFamily="34" charset="0"/>
              </a:rPr>
              <a:t> +3 </a:t>
            </a:r>
            <a:r>
              <a:rPr lang="en-US" sz="1200" dirty="0" err="1">
                <a:latin typeface="Arial" panose="020B0604020202020204" pitchFamily="34" charset="0"/>
                <a:cs typeface="Arial" panose="020B0604020202020204" pitchFamily="34" charset="0"/>
              </a:rPr>
              <a:t>mà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bé</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chưa</a:t>
            </a:r>
            <a:r>
              <a:rPr lang="en-US" sz="1200" dirty="0">
                <a:latin typeface="Arial" panose="020B0604020202020204" pitchFamily="34" charset="0"/>
                <a:cs typeface="Arial" panose="020B0604020202020204" pitchFamily="34" charset="0"/>
              </a:rPr>
              <a:t> ra </a:t>
            </a:r>
            <a:r>
              <a:rPr lang="en-US" sz="1200" dirty="0" err="1">
                <a:latin typeface="Arial" panose="020B0604020202020204" pitchFamily="34" charset="0"/>
                <a:cs typeface="Arial" panose="020B0604020202020204" pitchFamily="34" charset="0"/>
              </a:rPr>
              <a:t>đc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chuyển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dạ</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kéo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dài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rồi</a:t>
            </a:r>
            <a:r>
              <a:rPr lang="en-US" sz="1200" dirty="0">
                <a:latin typeface="Arial" panose="020B0604020202020204" pitchFamily="34" charset="0"/>
                <a:cs typeface="Arial" panose="020B0604020202020204" pitchFamily="34" charset="0"/>
              </a:rPr>
              <a:t> (do </a:t>
            </a:r>
            <a:r>
              <a:rPr lang="en-US" sz="1200" dirty="0" err="1">
                <a:latin typeface="Arial" panose="020B0604020202020204" pitchFamily="34" charset="0"/>
                <a:cs typeface="Arial" panose="020B0604020202020204" pitchFamily="34" charset="0"/>
              </a:rPr>
              <a:t>gặp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trở</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ngại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từ</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tầng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sinh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môn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mà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thai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này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xoay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về</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chẩm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cùng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thay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vì</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chẩm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vệ</a:t>
            </a:r>
            <a:r>
              <a:rPr lang="en-US" sz="1200"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77D1D9B7-754E-41A5-8B41-49DA602FC9D9}"/>
              </a:ext>
            </a:extLst>
          </p:cNvPr>
          <p:cNvPicPr>
            <a:picLocks noChangeAspect="1"/>
          </p:cNvPicPr>
          <p:nvPr/>
        </p:nvPicPr>
        <p:blipFill>
          <a:blip r:embed="rId3"/>
          <a:stretch>
            <a:fillRect/>
          </a:stretch>
        </p:blipFill>
        <p:spPr>
          <a:xfrm>
            <a:off x="312821" y="60958"/>
            <a:ext cx="8518358" cy="4985320"/>
          </a:xfrm>
          <a:prstGeom prst="rect">
            <a:avLst/>
          </a:prstGeom>
        </p:spPr>
      </p:pic>
      <p:pic>
        <p:nvPicPr>
          <p:cNvPr id="5" name="Picture 4">
            <a:extLst>
              <a:ext uri="{FF2B5EF4-FFF2-40B4-BE49-F238E27FC236}">
                <a16:creationId xmlns:a16="http://schemas.microsoft.com/office/drawing/2014/main" id="{A7320114-43C5-42CA-AACA-28A805154368}"/>
              </a:ext>
            </a:extLst>
          </p:cNvPr>
          <p:cNvPicPr>
            <a:picLocks noChangeAspect="1"/>
          </p:cNvPicPr>
          <p:nvPr/>
        </p:nvPicPr>
        <p:blipFill>
          <a:blip r:embed="rId4"/>
          <a:stretch>
            <a:fillRect/>
          </a:stretch>
        </p:blipFill>
        <p:spPr>
          <a:xfrm>
            <a:off x="5596854" y="2455902"/>
            <a:ext cx="3315739" cy="1946195"/>
          </a:xfrm>
          <a:prstGeom prst="rect">
            <a:avLst/>
          </a:prstGeom>
        </p:spPr>
      </p:pic>
    </p:spTree>
    <p:extLst>
      <p:ext uri="{BB962C8B-B14F-4D97-AF65-F5344CB8AC3E}">
        <p14:creationId xmlns:p14="http://schemas.microsoft.com/office/powerpoint/2010/main" val="30969672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CDFE3-8BA8-4DB8-A364-C67FFEA589B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180E824-CD3E-4ABB-B35D-EC2BD89BF6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E634596-D23A-4B46-8DA9-DD8AC25C9694}"/>
              </a:ext>
            </a:extLst>
          </p:cNvPr>
          <p:cNvPicPr>
            <a:picLocks noChangeAspect="1"/>
          </p:cNvPicPr>
          <p:nvPr/>
        </p:nvPicPr>
        <p:blipFill>
          <a:blip r:embed="rId3"/>
          <a:stretch>
            <a:fillRect/>
          </a:stretch>
        </p:blipFill>
        <p:spPr>
          <a:xfrm>
            <a:off x="1129677" y="182563"/>
            <a:ext cx="6148880" cy="6492874"/>
          </a:xfrm>
          <a:prstGeom prst="rect">
            <a:avLst/>
          </a:prstGeom>
        </p:spPr>
      </p:pic>
    </p:spTree>
    <p:extLst>
      <p:ext uri="{BB962C8B-B14F-4D97-AF65-F5344CB8AC3E}">
        <p14:creationId xmlns:p14="http://schemas.microsoft.com/office/powerpoint/2010/main" val="15176434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1B35E-4C22-45CC-AB17-1238B108BB2C}"/>
              </a:ext>
            </a:extLst>
          </p:cNvPr>
          <p:cNvSpPr>
            <a:spLocks noGrp="1"/>
          </p:cNvSpPr>
          <p:nvPr>
            <p:ph type="title"/>
          </p:nvPr>
        </p:nvSpPr>
        <p:spPr/>
        <p:txBody>
          <a:bodyPr/>
          <a:lstStyle/>
          <a:p>
            <a:r>
              <a:rPr lang="en-US" dirty="0"/>
              <a:t>MINI TEST 2</a:t>
            </a:r>
            <a:br>
              <a:rPr lang="en-US" dirty="0"/>
            </a:br>
            <a:endParaRPr lang="en-US" dirty="0"/>
          </a:p>
        </p:txBody>
      </p:sp>
      <p:pic>
        <p:nvPicPr>
          <p:cNvPr id="7" name="Content Placeholder 6">
            <a:extLst>
              <a:ext uri="{FF2B5EF4-FFF2-40B4-BE49-F238E27FC236}">
                <a16:creationId xmlns:a16="http://schemas.microsoft.com/office/drawing/2014/main" id="{BF81FDEE-711D-4BC8-B636-332452727D2B}"/>
              </a:ext>
            </a:extLst>
          </p:cNvPr>
          <p:cNvPicPr>
            <a:picLocks noGrp="1" noChangeAspect="1"/>
          </p:cNvPicPr>
          <p:nvPr>
            <p:ph idx="1"/>
          </p:nvPr>
        </p:nvPicPr>
        <p:blipFill>
          <a:blip r:embed="rId2"/>
          <a:stretch>
            <a:fillRect/>
          </a:stretch>
        </p:blipFill>
        <p:spPr>
          <a:xfrm>
            <a:off x="447321" y="1105242"/>
            <a:ext cx="4321297" cy="3171789"/>
          </a:xfrm>
        </p:spPr>
      </p:pic>
      <p:pic>
        <p:nvPicPr>
          <p:cNvPr id="5" name="Picture 4">
            <a:extLst>
              <a:ext uri="{FF2B5EF4-FFF2-40B4-BE49-F238E27FC236}">
                <a16:creationId xmlns:a16="http://schemas.microsoft.com/office/drawing/2014/main" id="{2B1E6E0F-1F5F-4208-9380-FFCABD9CFC01}"/>
              </a:ext>
            </a:extLst>
          </p:cNvPr>
          <p:cNvPicPr>
            <a:picLocks noChangeAspect="1"/>
          </p:cNvPicPr>
          <p:nvPr/>
        </p:nvPicPr>
        <p:blipFill>
          <a:blip r:embed="rId3"/>
          <a:stretch>
            <a:fillRect/>
          </a:stretch>
        </p:blipFill>
        <p:spPr>
          <a:xfrm>
            <a:off x="4287639" y="0"/>
            <a:ext cx="5111223" cy="6858000"/>
          </a:xfrm>
          <a:prstGeom prst="rect">
            <a:avLst/>
          </a:prstGeom>
        </p:spPr>
      </p:pic>
    </p:spTree>
    <p:extLst>
      <p:ext uri="{BB962C8B-B14F-4D97-AF65-F5344CB8AC3E}">
        <p14:creationId xmlns:p14="http://schemas.microsoft.com/office/powerpoint/2010/main" val="69930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D8D2-7D8C-4EE4-9E6F-B65A5E0527D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B0C4AEB-2EC2-41FC-AD1E-33B0CA63DE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5A59C7F-B458-49C2-BCAA-FB7D7CD3B1D5}"/>
              </a:ext>
            </a:extLst>
          </p:cNvPr>
          <p:cNvPicPr>
            <a:picLocks noChangeAspect="1"/>
          </p:cNvPicPr>
          <p:nvPr/>
        </p:nvPicPr>
        <p:blipFill>
          <a:blip r:embed="rId2"/>
          <a:stretch>
            <a:fillRect/>
          </a:stretch>
        </p:blipFill>
        <p:spPr>
          <a:xfrm>
            <a:off x="1626632" y="0"/>
            <a:ext cx="5890735" cy="6858000"/>
          </a:xfrm>
          <a:prstGeom prst="rect">
            <a:avLst/>
          </a:prstGeom>
        </p:spPr>
      </p:pic>
    </p:spTree>
    <p:extLst>
      <p:ext uri="{BB962C8B-B14F-4D97-AF65-F5344CB8AC3E}">
        <p14:creationId xmlns:p14="http://schemas.microsoft.com/office/powerpoint/2010/main" val="10527837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0D40C-4112-4845-AD1E-070324657E7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2A55FA3-6A7F-4994-9072-0557F3DEDF9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48A4E37-A9FB-456A-85DA-E27480277676}"/>
              </a:ext>
            </a:extLst>
          </p:cNvPr>
          <p:cNvPicPr>
            <a:picLocks noChangeAspect="1"/>
          </p:cNvPicPr>
          <p:nvPr/>
        </p:nvPicPr>
        <p:blipFill>
          <a:blip r:embed="rId2"/>
          <a:stretch>
            <a:fillRect/>
          </a:stretch>
        </p:blipFill>
        <p:spPr>
          <a:xfrm>
            <a:off x="1318758" y="1290339"/>
            <a:ext cx="6506483" cy="4277322"/>
          </a:xfrm>
          <a:prstGeom prst="rect">
            <a:avLst/>
          </a:prstGeom>
        </p:spPr>
      </p:pic>
    </p:spTree>
    <p:extLst>
      <p:ext uri="{BB962C8B-B14F-4D97-AF65-F5344CB8AC3E}">
        <p14:creationId xmlns:p14="http://schemas.microsoft.com/office/powerpoint/2010/main" val="36617198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B2BCD-B527-4D81-9C27-D1CDE3E0B07D}"/>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432CB03A-ABBA-49E6-82C4-871445DE1E3D}"/>
              </a:ext>
            </a:extLst>
          </p:cNvPr>
          <p:cNvPicPr>
            <a:picLocks noGrp="1" noChangeAspect="1"/>
          </p:cNvPicPr>
          <p:nvPr>
            <p:ph idx="1"/>
          </p:nvPr>
        </p:nvPicPr>
        <p:blipFill>
          <a:blip r:embed="rId2"/>
          <a:stretch>
            <a:fillRect/>
          </a:stretch>
        </p:blipFill>
        <p:spPr>
          <a:xfrm>
            <a:off x="114908" y="159108"/>
            <a:ext cx="4060284" cy="3131236"/>
          </a:xfrm>
        </p:spPr>
      </p:pic>
      <p:pic>
        <p:nvPicPr>
          <p:cNvPr id="5" name="Picture 4">
            <a:extLst>
              <a:ext uri="{FF2B5EF4-FFF2-40B4-BE49-F238E27FC236}">
                <a16:creationId xmlns:a16="http://schemas.microsoft.com/office/drawing/2014/main" id="{07423C59-FCC3-434C-8454-456E29CF1E19}"/>
              </a:ext>
            </a:extLst>
          </p:cNvPr>
          <p:cNvPicPr>
            <a:picLocks noChangeAspect="1"/>
          </p:cNvPicPr>
          <p:nvPr/>
        </p:nvPicPr>
        <p:blipFill>
          <a:blip r:embed="rId3"/>
          <a:stretch>
            <a:fillRect/>
          </a:stretch>
        </p:blipFill>
        <p:spPr>
          <a:xfrm>
            <a:off x="3978309" y="206478"/>
            <a:ext cx="5165691" cy="6076335"/>
          </a:xfrm>
          <a:prstGeom prst="rect">
            <a:avLst/>
          </a:prstGeom>
        </p:spPr>
      </p:pic>
      <p:pic>
        <p:nvPicPr>
          <p:cNvPr id="9" name="Picture 8">
            <a:extLst>
              <a:ext uri="{FF2B5EF4-FFF2-40B4-BE49-F238E27FC236}">
                <a16:creationId xmlns:a16="http://schemas.microsoft.com/office/drawing/2014/main" id="{100B44BB-26AC-4380-B09B-D63E371A174F}"/>
              </a:ext>
            </a:extLst>
          </p:cNvPr>
          <p:cNvPicPr>
            <a:picLocks noChangeAspect="1"/>
          </p:cNvPicPr>
          <p:nvPr/>
        </p:nvPicPr>
        <p:blipFill>
          <a:blip r:embed="rId4"/>
          <a:stretch>
            <a:fillRect/>
          </a:stretch>
        </p:blipFill>
        <p:spPr>
          <a:xfrm>
            <a:off x="276141" y="3290344"/>
            <a:ext cx="3971394" cy="3473354"/>
          </a:xfrm>
          <a:prstGeom prst="rect">
            <a:avLst/>
          </a:prstGeom>
        </p:spPr>
      </p:pic>
    </p:spTree>
    <p:extLst>
      <p:ext uri="{BB962C8B-B14F-4D97-AF65-F5344CB8AC3E}">
        <p14:creationId xmlns:p14="http://schemas.microsoft.com/office/powerpoint/2010/main" val="26317543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1DF40-FD66-4F77-9EB3-CCC9F3213D3E}"/>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D32D3E5F-AC91-49B6-8BEB-86B59159A58D}"/>
              </a:ext>
            </a:extLst>
          </p:cNvPr>
          <p:cNvPicPr>
            <a:picLocks noGrp="1" noChangeAspect="1"/>
          </p:cNvPicPr>
          <p:nvPr>
            <p:ph idx="1"/>
          </p:nvPr>
        </p:nvPicPr>
        <p:blipFill>
          <a:blip r:embed="rId2"/>
          <a:stretch>
            <a:fillRect/>
          </a:stretch>
        </p:blipFill>
        <p:spPr>
          <a:xfrm>
            <a:off x="0" y="699421"/>
            <a:ext cx="4264730" cy="2299417"/>
          </a:xfrm>
        </p:spPr>
      </p:pic>
      <p:pic>
        <p:nvPicPr>
          <p:cNvPr id="5" name="Picture 4">
            <a:extLst>
              <a:ext uri="{FF2B5EF4-FFF2-40B4-BE49-F238E27FC236}">
                <a16:creationId xmlns:a16="http://schemas.microsoft.com/office/drawing/2014/main" id="{B6F62BEC-DA05-43ED-A3BE-86F7B6AB992C}"/>
              </a:ext>
            </a:extLst>
          </p:cNvPr>
          <p:cNvPicPr>
            <a:picLocks noChangeAspect="1"/>
          </p:cNvPicPr>
          <p:nvPr/>
        </p:nvPicPr>
        <p:blipFill>
          <a:blip r:embed="rId3"/>
          <a:stretch>
            <a:fillRect/>
          </a:stretch>
        </p:blipFill>
        <p:spPr>
          <a:xfrm>
            <a:off x="4172535" y="0"/>
            <a:ext cx="5145539" cy="6858000"/>
          </a:xfrm>
          <a:prstGeom prst="rect">
            <a:avLst/>
          </a:prstGeom>
        </p:spPr>
      </p:pic>
    </p:spTree>
    <p:extLst>
      <p:ext uri="{BB962C8B-B14F-4D97-AF65-F5344CB8AC3E}">
        <p14:creationId xmlns:p14="http://schemas.microsoft.com/office/powerpoint/2010/main" val="30209264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CAD5-2EA6-4371-A9EE-80507E4B976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8D5FB65-CBAC-472B-8D07-5DAFEDE937F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609828-29FD-408E-A5A3-F88CB3EDF125}"/>
              </a:ext>
            </a:extLst>
          </p:cNvPr>
          <p:cNvPicPr>
            <a:picLocks noChangeAspect="1"/>
          </p:cNvPicPr>
          <p:nvPr/>
        </p:nvPicPr>
        <p:blipFill>
          <a:blip r:embed="rId2"/>
          <a:stretch>
            <a:fillRect/>
          </a:stretch>
        </p:blipFill>
        <p:spPr>
          <a:xfrm>
            <a:off x="1129692" y="0"/>
            <a:ext cx="6884616" cy="6858000"/>
          </a:xfrm>
          <a:prstGeom prst="rect">
            <a:avLst/>
          </a:prstGeom>
        </p:spPr>
      </p:pic>
    </p:spTree>
    <p:extLst>
      <p:ext uri="{BB962C8B-B14F-4D97-AF65-F5344CB8AC3E}">
        <p14:creationId xmlns:p14="http://schemas.microsoft.com/office/powerpoint/2010/main" val="37220441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E086-4E0D-4555-853E-53030E9EBFB7}"/>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C45439EE-C582-47D8-88DB-EF88E77148F9}"/>
              </a:ext>
            </a:extLst>
          </p:cNvPr>
          <p:cNvPicPr>
            <a:picLocks noGrp="1" noChangeAspect="1"/>
          </p:cNvPicPr>
          <p:nvPr>
            <p:ph idx="1"/>
          </p:nvPr>
        </p:nvPicPr>
        <p:blipFill rotWithShape="1">
          <a:blip r:embed="rId2"/>
          <a:srcRect r="34191"/>
          <a:stretch/>
        </p:blipFill>
        <p:spPr>
          <a:xfrm>
            <a:off x="97707" y="1520905"/>
            <a:ext cx="3560884" cy="2896004"/>
          </a:xfrm>
        </p:spPr>
      </p:pic>
      <p:pic>
        <p:nvPicPr>
          <p:cNvPr id="5" name="Picture 4">
            <a:extLst>
              <a:ext uri="{FF2B5EF4-FFF2-40B4-BE49-F238E27FC236}">
                <a16:creationId xmlns:a16="http://schemas.microsoft.com/office/drawing/2014/main" id="{6932F6ED-2CAB-4B06-A9DA-9ECA968D9EE0}"/>
              </a:ext>
            </a:extLst>
          </p:cNvPr>
          <p:cNvPicPr>
            <a:picLocks noChangeAspect="1"/>
          </p:cNvPicPr>
          <p:nvPr/>
        </p:nvPicPr>
        <p:blipFill>
          <a:blip r:embed="rId3"/>
          <a:stretch>
            <a:fillRect/>
          </a:stretch>
        </p:blipFill>
        <p:spPr>
          <a:xfrm>
            <a:off x="538865" y="261740"/>
            <a:ext cx="7535327" cy="1428949"/>
          </a:xfrm>
          <a:prstGeom prst="rect">
            <a:avLst/>
          </a:prstGeom>
        </p:spPr>
      </p:pic>
      <p:pic>
        <p:nvPicPr>
          <p:cNvPr id="9" name="Picture 8">
            <a:extLst>
              <a:ext uri="{FF2B5EF4-FFF2-40B4-BE49-F238E27FC236}">
                <a16:creationId xmlns:a16="http://schemas.microsoft.com/office/drawing/2014/main" id="{FECD732A-D6E4-4E08-AAFD-9A7DD2127C71}"/>
              </a:ext>
            </a:extLst>
          </p:cNvPr>
          <p:cNvPicPr>
            <a:picLocks noChangeAspect="1"/>
          </p:cNvPicPr>
          <p:nvPr/>
        </p:nvPicPr>
        <p:blipFill>
          <a:blip r:embed="rId4"/>
          <a:stretch>
            <a:fillRect/>
          </a:stretch>
        </p:blipFill>
        <p:spPr>
          <a:xfrm>
            <a:off x="3748376" y="1690689"/>
            <a:ext cx="5435031" cy="3383452"/>
          </a:xfrm>
          <a:prstGeom prst="rect">
            <a:avLst/>
          </a:prstGeom>
        </p:spPr>
      </p:pic>
    </p:spTree>
    <p:extLst>
      <p:ext uri="{BB962C8B-B14F-4D97-AF65-F5344CB8AC3E}">
        <p14:creationId xmlns:p14="http://schemas.microsoft.com/office/powerpoint/2010/main" val="21383684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997E-FA06-470C-B73A-277CE202EC4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2187B4D-A440-40D5-98DF-00A82AA18B6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D34546-9D70-4B82-BF63-3830374684E8}"/>
              </a:ext>
            </a:extLst>
          </p:cNvPr>
          <p:cNvPicPr>
            <a:picLocks noChangeAspect="1"/>
          </p:cNvPicPr>
          <p:nvPr/>
        </p:nvPicPr>
        <p:blipFill>
          <a:blip r:embed="rId2"/>
          <a:stretch>
            <a:fillRect/>
          </a:stretch>
        </p:blipFill>
        <p:spPr>
          <a:xfrm>
            <a:off x="794810" y="1828576"/>
            <a:ext cx="7554379" cy="3200847"/>
          </a:xfrm>
          <a:prstGeom prst="rect">
            <a:avLst/>
          </a:prstGeom>
        </p:spPr>
      </p:pic>
    </p:spTree>
    <p:extLst>
      <p:ext uri="{BB962C8B-B14F-4D97-AF65-F5344CB8AC3E}">
        <p14:creationId xmlns:p14="http://schemas.microsoft.com/office/powerpoint/2010/main" val="41299286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F2B2-CCA4-431E-B64D-FAD61CCA42ED}"/>
              </a:ext>
            </a:extLst>
          </p:cNvPr>
          <p:cNvSpPr>
            <a:spLocks noGrp="1"/>
          </p:cNvSpPr>
          <p:nvPr>
            <p:ph type="title"/>
          </p:nvPr>
        </p:nvSpPr>
        <p:spPr>
          <a:xfrm>
            <a:off x="628650" y="365126"/>
            <a:ext cx="7886700" cy="519777"/>
          </a:xfrm>
        </p:spPr>
        <p:txBody>
          <a:bodyPr>
            <a:normAutofit fontScale="90000"/>
          </a:bodyPr>
          <a:lstStyle/>
          <a:p>
            <a:r>
              <a:rPr lang="en-US" dirty="0"/>
              <a:t>ĐỀ THI SẢN CUỐI KÌ</a:t>
            </a:r>
            <a:br>
              <a:rPr lang="en-US" dirty="0"/>
            </a:br>
            <a:endParaRPr lang="en-US" dirty="0"/>
          </a:p>
        </p:txBody>
      </p:sp>
      <p:sp>
        <p:nvSpPr>
          <p:cNvPr id="3" name="Content Placeholder 2">
            <a:extLst>
              <a:ext uri="{FF2B5EF4-FFF2-40B4-BE49-F238E27FC236}">
                <a16:creationId xmlns:a16="http://schemas.microsoft.com/office/drawing/2014/main" id="{54B06A9E-1954-4D88-A7A4-B95E68716EC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1D3DFA8-776C-4B0C-AB22-0F99C37F00C7}"/>
              </a:ext>
            </a:extLst>
          </p:cNvPr>
          <p:cNvPicPr>
            <a:picLocks noChangeAspect="1"/>
          </p:cNvPicPr>
          <p:nvPr/>
        </p:nvPicPr>
        <p:blipFill>
          <a:blip r:embed="rId2"/>
          <a:stretch>
            <a:fillRect/>
          </a:stretch>
        </p:blipFill>
        <p:spPr>
          <a:xfrm>
            <a:off x="854682" y="681037"/>
            <a:ext cx="7434635" cy="5909187"/>
          </a:xfrm>
          <a:prstGeom prst="rect">
            <a:avLst/>
          </a:prstGeom>
        </p:spPr>
      </p:pic>
    </p:spTree>
    <p:extLst>
      <p:ext uri="{BB962C8B-B14F-4D97-AF65-F5344CB8AC3E}">
        <p14:creationId xmlns:p14="http://schemas.microsoft.com/office/powerpoint/2010/main" val="277497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Y14 LIÊN THÔNG LẦN 1  </a:t>
            </a:r>
          </a:p>
        </p:txBody>
      </p:sp>
    </p:spTree>
    <p:extLst>
      <p:ext uri="{BB962C8B-B14F-4D97-AF65-F5344CB8AC3E}">
        <p14:creationId xmlns:p14="http://schemas.microsoft.com/office/powerpoint/2010/main" val="20069479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4FC3-76C7-4E6F-923A-2C95F726DE0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21405E1-EE10-4EB5-96AA-6B0AB4E6A2E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0C22EF-FA4F-4B39-812C-57CF89F31217}"/>
              </a:ext>
            </a:extLst>
          </p:cNvPr>
          <p:cNvPicPr>
            <a:picLocks noChangeAspect="1"/>
          </p:cNvPicPr>
          <p:nvPr/>
        </p:nvPicPr>
        <p:blipFill>
          <a:blip r:embed="rId2"/>
          <a:stretch>
            <a:fillRect/>
          </a:stretch>
        </p:blipFill>
        <p:spPr>
          <a:xfrm>
            <a:off x="1838631" y="245807"/>
            <a:ext cx="4965405" cy="5772059"/>
          </a:xfrm>
          <a:prstGeom prst="rect">
            <a:avLst/>
          </a:prstGeom>
        </p:spPr>
      </p:pic>
    </p:spTree>
    <p:extLst>
      <p:ext uri="{BB962C8B-B14F-4D97-AF65-F5344CB8AC3E}">
        <p14:creationId xmlns:p14="http://schemas.microsoft.com/office/powerpoint/2010/main" val="440916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7E88-2514-403A-90E8-4DA7A1FE3FA7}"/>
              </a:ext>
            </a:extLst>
          </p:cNvPr>
          <p:cNvSpPr>
            <a:spLocks noGrp="1"/>
          </p:cNvSpPr>
          <p:nvPr>
            <p:ph type="title"/>
          </p:nvPr>
        </p:nvSpPr>
        <p:spPr>
          <a:xfrm>
            <a:off x="333876" y="147050"/>
            <a:ext cx="7886700" cy="45719"/>
          </a:xfrm>
        </p:spPr>
        <p:txBody>
          <a:bodyPr>
            <a:noAutofit/>
          </a:bodyPr>
          <a:lstStyle/>
          <a:p>
            <a:r>
              <a:rPr lang="en-US" sz="1100" dirty="0"/>
              <a:t>NỮ, 35 TUỔI, 0000</a:t>
            </a:r>
          </a:p>
        </p:txBody>
      </p:sp>
      <p:sp>
        <p:nvSpPr>
          <p:cNvPr id="3" name="Content Placeholder 2">
            <a:extLst>
              <a:ext uri="{FF2B5EF4-FFF2-40B4-BE49-F238E27FC236}">
                <a16:creationId xmlns:a16="http://schemas.microsoft.com/office/drawing/2014/main" id="{B8B4C0CC-4CF0-459F-AC12-4E0CB5D5B7FA}"/>
              </a:ext>
            </a:extLst>
          </p:cNvPr>
          <p:cNvSpPr>
            <a:spLocks noGrp="1"/>
          </p:cNvSpPr>
          <p:nvPr>
            <p:ph idx="1"/>
          </p:nvPr>
        </p:nvSpPr>
        <p:spPr>
          <a:xfrm>
            <a:off x="63166" y="5232600"/>
            <a:ext cx="8789069" cy="1231132"/>
          </a:xfrm>
        </p:spPr>
        <p:txBody>
          <a:bodyPr>
            <a:normAutofit fontScale="85000" lnSpcReduction="20000"/>
          </a:bodyPr>
          <a:lstStyle/>
          <a:p>
            <a:r>
              <a:rPr lang="en-US" sz="1800" dirty="0"/>
              <a:t>63. </a:t>
            </a:r>
            <a:r>
              <a:rPr lang="en-US" sz="1800" dirty="0" err="1"/>
              <a:t>ctc</a:t>
            </a:r>
            <a:r>
              <a:rPr lang="en-US" sz="1800" dirty="0"/>
              <a:t> </a:t>
            </a:r>
            <a:r>
              <a:rPr lang="en-US" sz="1800" dirty="0" err="1"/>
              <a:t>mở</a:t>
            </a:r>
            <a:r>
              <a:rPr lang="en-US" sz="1800" dirty="0"/>
              <a:t> 5cm, </a:t>
            </a:r>
            <a:r>
              <a:rPr lang="en-US" sz="1800" dirty="0" err="1"/>
              <a:t>lọt</a:t>
            </a:r>
            <a:r>
              <a:rPr lang="en-US" sz="1800" dirty="0"/>
              <a:t> 0/5, </a:t>
            </a:r>
            <a:r>
              <a:rPr lang="en-US" sz="1800" dirty="0" err="1"/>
              <a:t>gò</a:t>
            </a:r>
            <a:r>
              <a:rPr lang="en-US" sz="1800" dirty="0"/>
              <a:t> </a:t>
            </a:r>
            <a:r>
              <a:rPr lang="en-US" sz="1800" dirty="0" err="1"/>
              <a:t>đủ</a:t>
            </a:r>
            <a:r>
              <a:rPr lang="en-US" sz="1800" dirty="0"/>
              <a:t>, </a:t>
            </a:r>
            <a:r>
              <a:rPr lang="en-US" sz="1800" dirty="0" err="1"/>
              <a:t>ối</a:t>
            </a:r>
            <a:r>
              <a:rPr lang="en-US" sz="1800" dirty="0"/>
              <a:t> </a:t>
            </a:r>
            <a:r>
              <a:rPr lang="en-US" sz="1800" dirty="0" err="1"/>
              <a:t>đã</a:t>
            </a:r>
            <a:r>
              <a:rPr lang="en-US" sz="1800" dirty="0"/>
              <a:t> </a:t>
            </a:r>
            <a:r>
              <a:rPr lang="en-US" sz="1800" dirty="0" err="1"/>
              <a:t>vỡ</a:t>
            </a:r>
            <a:r>
              <a:rPr lang="en-US" sz="1800" dirty="0"/>
              <a:t>, </a:t>
            </a:r>
            <a:r>
              <a:rPr lang="en-US" sz="1800" dirty="0" err="1"/>
              <a:t>có</a:t>
            </a:r>
            <a:r>
              <a:rPr lang="en-US" sz="1800" dirty="0"/>
              <a:t> </a:t>
            </a:r>
            <a:r>
              <a:rPr lang="en-US" sz="1800" dirty="0" err="1"/>
              <a:t>dấu</a:t>
            </a:r>
            <a:r>
              <a:rPr lang="en-US" sz="1800" dirty="0"/>
              <a:t> </a:t>
            </a:r>
            <a:r>
              <a:rPr lang="en-US" sz="1800" dirty="0" err="1"/>
              <a:t>hiệu</a:t>
            </a:r>
            <a:r>
              <a:rPr lang="en-US" sz="1800" dirty="0"/>
              <a:t> </a:t>
            </a:r>
            <a:r>
              <a:rPr lang="en-US" sz="1800" dirty="0" err="1"/>
              <a:t>chuyển</a:t>
            </a:r>
            <a:r>
              <a:rPr lang="en-US" sz="1800" dirty="0"/>
              <a:t> </a:t>
            </a:r>
            <a:r>
              <a:rPr lang="en-US" sz="1800" dirty="0" err="1"/>
              <a:t>dạ</a:t>
            </a:r>
            <a:r>
              <a:rPr lang="en-US" sz="1800" dirty="0"/>
              <a:t> </a:t>
            </a:r>
            <a:r>
              <a:rPr lang="en-US" sz="1800" dirty="0" err="1"/>
              <a:t>tắc</a:t>
            </a:r>
            <a:r>
              <a:rPr lang="en-US" sz="1800" dirty="0"/>
              <a:t> </a:t>
            </a:r>
            <a:r>
              <a:rPr lang="en-US" sz="1800" dirty="0" err="1"/>
              <a:t>nghẽn</a:t>
            </a:r>
            <a:r>
              <a:rPr lang="en-US" sz="1800" dirty="0"/>
              <a:t>: </a:t>
            </a:r>
            <a:r>
              <a:rPr lang="en-US" sz="1800" dirty="0" err="1"/>
              <a:t>chồng</a:t>
            </a:r>
            <a:r>
              <a:rPr lang="en-US" sz="1800" dirty="0"/>
              <a:t> </a:t>
            </a:r>
            <a:r>
              <a:rPr lang="en-US" sz="1800" dirty="0" err="1"/>
              <a:t>xương</a:t>
            </a:r>
            <a:r>
              <a:rPr lang="en-US" sz="1800" dirty="0"/>
              <a:t>, </a:t>
            </a:r>
            <a:r>
              <a:rPr lang="en-US" sz="1800" dirty="0" err="1"/>
              <a:t>bướu</a:t>
            </a:r>
            <a:r>
              <a:rPr lang="en-US" sz="1800" dirty="0"/>
              <a:t> </a:t>
            </a:r>
            <a:r>
              <a:rPr lang="en-US" sz="1800" dirty="0" err="1"/>
              <a:t>huyết</a:t>
            </a:r>
            <a:r>
              <a:rPr lang="en-US" sz="1800" dirty="0"/>
              <a:t> </a:t>
            </a:r>
            <a:r>
              <a:rPr lang="en-US" sz="1800" dirty="0" err="1"/>
              <a:t>thanh</a:t>
            </a:r>
            <a:r>
              <a:rPr lang="en-US" sz="1800" dirty="0"/>
              <a:t>, </a:t>
            </a:r>
            <a:r>
              <a:rPr lang="en-US" sz="1800" dirty="0" err="1"/>
              <a:t>thai</a:t>
            </a:r>
            <a:r>
              <a:rPr lang="en-US" sz="1800" dirty="0"/>
              <a:t> </a:t>
            </a:r>
            <a:r>
              <a:rPr lang="en-US" sz="1800" dirty="0" err="1"/>
              <a:t>không</a:t>
            </a:r>
            <a:r>
              <a:rPr lang="en-US" sz="1800" dirty="0"/>
              <a:t> </a:t>
            </a:r>
            <a:r>
              <a:rPr lang="en-US" sz="1800" dirty="0" err="1"/>
              <a:t>tiến</a:t>
            </a:r>
            <a:r>
              <a:rPr lang="en-US" sz="1800" dirty="0"/>
              <a:t> </a:t>
            </a:r>
            <a:r>
              <a:rPr lang="en-US" sz="1800" dirty="0" err="1"/>
              <a:t>triển</a:t>
            </a:r>
            <a:r>
              <a:rPr lang="en-US" sz="1800" dirty="0"/>
              <a:t> </a:t>
            </a:r>
            <a:r>
              <a:rPr lang="en-US" sz="1800" dirty="0" err="1"/>
              <a:t>trong</a:t>
            </a:r>
            <a:r>
              <a:rPr lang="en-US" sz="1800" dirty="0"/>
              <a:t> </a:t>
            </a:r>
            <a:r>
              <a:rPr lang="en-US" sz="1800" dirty="0" err="1"/>
              <a:t>suốt</a:t>
            </a:r>
            <a:r>
              <a:rPr lang="en-US" sz="1800" dirty="0"/>
              <a:t> 4giờ  (&gt; 2 </a:t>
            </a:r>
            <a:r>
              <a:rPr lang="en-US" sz="1800" dirty="0" err="1"/>
              <a:t>giờ</a:t>
            </a:r>
            <a:r>
              <a:rPr lang="en-US" sz="1800" dirty="0"/>
              <a:t>) =&gt; </a:t>
            </a:r>
            <a:r>
              <a:rPr lang="en-US" sz="1800" dirty="0" err="1"/>
              <a:t>Chuyển</a:t>
            </a:r>
            <a:r>
              <a:rPr lang="en-US" sz="1800" dirty="0"/>
              <a:t> </a:t>
            </a:r>
            <a:r>
              <a:rPr lang="en-US" sz="1800" dirty="0" err="1"/>
              <a:t>dạ</a:t>
            </a:r>
            <a:r>
              <a:rPr lang="en-US" sz="1800" dirty="0"/>
              <a:t> </a:t>
            </a:r>
            <a:r>
              <a:rPr lang="en-US" sz="1800" dirty="0" err="1"/>
              <a:t>kéo</a:t>
            </a:r>
            <a:r>
              <a:rPr lang="en-US" sz="1800" dirty="0"/>
              <a:t> </a:t>
            </a:r>
            <a:r>
              <a:rPr lang="en-US" sz="1800" dirty="0" err="1"/>
              <a:t>dài</a:t>
            </a:r>
            <a:r>
              <a:rPr lang="en-US" sz="1800" dirty="0"/>
              <a:t> (ACOG 2010: 6 </a:t>
            </a:r>
            <a:r>
              <a:rPr lang="en-US" sz="1800" dirty="0" err="1"/>
              <a:t>giờ</a:t>
            </a:r>
            <a:r>
              <a:rPr lang="en-US" sz="1800" dirty="0"/>
              <a:t> </a:t>
            </a:r>
            <a:r>
              <a:rPr lang="en-US" sz="1800" dirty="0" err="1"/>
              <a:t>mà</a:t>
            </a:r>
            <a:r>
              <a:rPr lang="en-US" sz="1800" dirty="0"/>
              <a:t> </a:t>
            </a:r>
            <a:r>
              <a:rPr lang="en-US" sz="1800" dirty="0" err="1"/>
              <a:t>thai</a:t>
            </a:r>
            <a:r>
              <a:rPr lang="en-US" sz="1800" dirty="0"/>
              <a:t> ko </a:t>
            </a:r>
            <a:r>
              <a:rPr lang="en-US" sz="1800" dirty="0" err="1"/>
              <a:t>xuống</a:t>
            </a:r>
            <a:r>
              <a:rPr lang="en-US" sz="1800" dirty="0"/>
              <a:t> </a:t>
            </a:r>
            <a:r>
              <a:rPr lang="en-US" sz="1800" dirty="0" err="1"/>
              <a:t>nếu</a:t>
            </a:r>
            <a:r>
              <a:rPr lang="en-US" sz="1800" dirty="0"/>
              <a:t> </a:t>
            </a:r>
            <a:r>
              <a:rPr lang="en-US" sz="1800" dirty="0" err="1"/>
              <a:t>gò</a:t>
            </a:r>
            <a:r>
              <a:rPr lang="en-US" sz="1800" dirty="0"/>
              <a:t> </a:t>
            </a:r>
            <a:r>
              <a:rPr lang="en-US" sz="1800" dirty="0" err="1"/>
              <a:t>không</a:t>
            </a:r>
            <a:r>
              <a:rPr lang="en-US" sz="1800" dirty="0"/>
              <a:t> </a:t>
            </a:r>
            <a:r>
              <a:rPr lang="en-US" sz="1800" dirty="0" err="1"/>
              <a:t>đủ</a:t>
            </a:r>
            <a:r>
              <a:rPr lang="en-US" sz="1800" dirty="0"/>
              <a:t> </a:t>
            </a:r>
            <a:r>
              <a:rPr lang="en-US" sz="1800" dirty="0" err="1"/>
              <a:t>và</a:t>
            </a:r>
            <a:r>
              <a:rPr lang="en-US" sz="1800" dirty="0"/>
              <a:t> 4 </a:t>
            </a:r>
            <a:r>
              <a:rPr lang="en-US" sz="1800" dirty="0" err="1"/>
              <a:t>giờ</a:t>
            </a:r>
            <a:r>
              <a:rPr lang="en-US" sz="1800" dirty="0"/>
              <a:t> </a:t>
            </a:r>
            <a:r>
              <a:rPr lang="en-US" sz="1800" dirty="0" err="1"/>
              <a:t>nếu</a:t>
            </a:r>
            <a:r>
              <a:rPr lang="en-US" sz="1800" dirty="0"/>
              <a:t> </a:t>
            </a:r>
            <a:r>
              <a:rPr lang="en-US" sz="1800" dirty="0" err="1"/>
              <a:t>gò</a:t>
            </a:r>
            <a:r>
              <a:rPr lang="en-US" sz="1800" dirty="0"/>
              <a:t> </a:t>
            </a:r>
            <a:r>
              <a:rPr lang="en-US" sz="1800" dirty="0" err="1"/>
              <a:t>đủ</a:t>
            </a:r>
            <a:r>
              <a:rPr lang="en-US" sz="1800" dirty="0"/>
              <a:t>). </a:t>
            </a:r>
            <a:r>
              <a:rPr lang="en-US" sz="1800" dirty="0" err="1"/>
              <a:t>Chọn</a:t>
            </a:r>
            <a:r>
              <a:rPr lang="en-US" sz="1800" dirty="0"/>
              <a:t> C</a:t>
            </a:r>
          </a:p>
          <a:p>
            <a:r>
              <a:rPr lang="en-US" sz="1800" dirty="0"/>
              <a:t>64. C</a:t>
            </a:r>
          </a:p>
          <a:p>
            <a:pPr marL="0" indent="0">
              <a:buNone/>
            </a:pPr>
            <a:r>
              <a:rPr lang="en-US" sz="1800" dirty="0" err="1"/>
              <a:t>Coi</a:t>
            </a:r>
            <a:r>
              <a:rPr lang="en-US" sz="1800" dirty="0"/>
              <a:t> </a:t>
            </a:r>
            <a:r>
              <a:rPr lang="en-US" sz="1800" dirty="0" err="1"/>
              <a:t>thêm</a:t>
            </a:r>
            <a:r>
              <a:rPr lang="en-US" sz="1800" dirty="0"/>
              <a:t> </a:t>
            </a:r>
            <a:r>
              <a:rPr lang="en-US" sz="1800" dirty="0" err="1"/>
              <a:t>tài</a:t>
            </a:r>
            <a:r>
              <a:rPr lang="en-US" sz="1800" dirty="0"/>
              <a:t> </a:t>
            </a:r>
            <a:r>
              <a:rPr lang="en-US" sz="1800" dirty="0" err="1"/>
              <a:t>liệu</a:t>
            </a:r>
            <a:r>
              <a:rPr lang="en-US" sz="1800" dirty="0"/>
              <a:t> slide </a:t>
            </a:r>
            <a:r>
              <a:rPr lang="en-US" sz="1800" dirty="0" err="1"/>
              <a:t>tiếp</a:t>
            </a:r>
            <a:r>
              <a:rPr lang="en-US" sz="1800" dirty="0"/>
              <a:t> </a:t>
            </a:r>
            <a:r>
              <a:rPr lang="en-US" sz="1800" dirty="0" err="1"/>
              <a:t>theo.</a:t>
            </a:r>
            <a:r>
              <a:rPr lang="en-US" sz="1800" dirty="0"/>
              <a:t> </a:t>
            </a:r>
          </a:p>
          <a:p>
            <a:pPr marL="0" indent="0">
              <a:buNone/>
            </a:pPr>
            <a:endParaRPr lang="en-US" sz="1800" dirty="0"/>
          </a:p>
        </p:txBody>
      </p:sp>
      <p:pic>
        <p:nvPicPr>
          <p:cNvPr id="5" name="Picture 4">
            <a:extLst>
              <a:ext uri="{FF2B5EF4-FFF2-40B4-BE49-F238E27FC236}">
                <a16:creationId xmlns:a16="http://schemas.microsoft.com/office/drawing/2014/main" id="{3F3E4CD0-8242-44A5-9BC4-446DD0E50277}"/>
              </a:ext>
            </a:extLst>
          </p:cNvPr>
          <p:cNvPicPr>
            <a:picLocks noChangeAspect="1"/>
          </p:cNvPicPr>
          <p:nvPr/>
        </p:nvPicPr>
        <p:blipFill>
          <a:blip r:embed="rId3"/>
          <a:stretch>
            <a:fillRect/>
          </a:stretch>
        </p:blipFill>
        <p:spPr>
          <a:xfrm>
            <a:off x="63166" y="192769"/>
            <a:ext cx="8647698" cy="4994112"/>
          </a:xfrm>
          <a:prstGeom prst="rect">
            <a:avLst/>
          </a:prstGeom>
        </p:spPr>
      </p:pic>
    </p:spTree>
    <p:extLst>
      <p:ext uri="{BB962C8B-B14F-4D97-AF65-F5344CB8AC3E}">
        <p14:creationId xmlns:p14="http://schemas.microsoft.com/office/powerpoint/2010/main" val="366371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3089-FACE-45F9-85E2-45531DDF7DA8}"/>
              </a:ext>
            </a:extLst>
          </p:cNvPr>
          <p:cNvSpPr>
            <a:spLocks noGrp="1"/>
          </p:cNvSpPr>
          <p:nvPr>
            <p:ph type="title"/>
          </p:nvPr>
        </p:nvSpPr>
        <p:spPr/>
        <p:txBody>
          <a:bodyPr/>
          <a:lstStyle/>
          <a:p>
            <a:r>
              <a:rPr lang="en-US" dirty="0" err="1"/>
              <a:t>Chuyển</a:t>
            </a:r>
            <a:r>
              <a:rPr lang="en-US" dirty="0"/>
              <a:t> </a:t>
            </a:r>
            <a:r>
              <a:rPr lang="en-US" dirty="0" err="1"/>
              <a:t>dạ</a:t>
            </a:r>
            <a:r>
              <a:rPr lang="en-US" dirty="0"/>
              <a:t> </a:t>
            </a:r>
            <a:r>
              <a:rPr lang="en-US" dirty="0" err="1"/>
              <a:t>kéo</a:t>
            </a:r>
            <a:r>
              <a:rPr lang="en-US" dirty="0"/>
              <a:t> </a:t>
            </a:r>
            <a:r>
              <a:rPr lang="en-US" dirty="0" err="1"/>
              <a:t>dài</a:t>
            </a:r>
            <a:endParaRPr lang="en-US" dirty="0"/>
          </a:p>
        </p:txBody>
      </p:sp>
      <p:sp>
        <p:nvSpPr>
          <p:cNvPr id="3" name="Content Placeholder 2">
            <a:extLst>
              <a:ext uri="{FF2B5EF4-FFF2-40B4-BE49-F238E27FC236}">
                <a16:creationId xmlns:a16="http://schemas.microsoft.com/office/drawing/2014/main" id="{A8B879B3-A89D-438B-BCA8-257B1D1096E4}"/>
              </a:ext>
            </a:extLst>
          </p:cNvPr>
          <p:cNvSpPr>
            <a:spLocks noGrp="1"/>
          </p:cNvSpPr>
          <p:nvPr>
            <p:ph idx="1"/>
          </p:nvPr>
        </p:nvSpPr>
        <p:spPr>
          <a:xfrm>
            <a:off x="526381" y="1690689"/>
            <a:ext cx="7886700" cy="2319254"/>
          </a:xfrm>
        </p:spPr>
        <p:txBody>
          <a:bodyPr>
            <a:noAutofit/>
          </a:bodyPr>
          <a:lstStyle/>
          <a:p>
            <a:r>
              <a:rPr lang="en-US" sz="1800" dirty="0" err="1"/>
              <a:t>Nguyên</a:t>
            </a:r>
            <a:r>
              <a:rPr lang="en-US" sz="1800" dirty="0"/>
              <a:t> </a:t>
            </a:r>
            <a:r>
              <a:rPr lang="en-US" sz="1800" dirty="0" err="1"/>
              <a:t>nhân</a:t>
            </a:r>
            <a:r>
              <a:rPr lang="en-US" sz="1800" dirty="0"/>
              <a:t> </a:t>
            </a:r>
            <a:r>
              <a:rPr lang="en-US" sz="1800" dirty="0" err="1"/>
              <a:t>cơ</a:t>
            </a:r>
            <a:r>
              <a:rPr lang="en-US" sz="1800" dirty="0"/>
              <a:t> </a:t>
            </a:r>
            <a:r>
              <a:rPr lang="en-US" sz="1800" dirty="0" err="1"/>
              <a:t>năng</a:t>
            </a:r>
            <a:r>
              <a:rPr lang="en-US" sz="1800" dirty="0"/>
              <a:t>: </a:t>
            </a:r>
            <a:r>
              <a:rPr lang="en-US" sz="1800" dirty="0" err="1"/>
              <a:t>chuyển</a:t>
            </a:r>
            <a:r>
              <a:rPr lang="en-US" sz="1800" dirty="0"/>
              <a:t> </a:t>
            </a:r>
            <a:r>
              <a:rPr lang="en-US" sz="1800" dirty="0" err="1"/>
              <a:t>dạ</a:t>
            </a:r>
            <a:r>
              <a:rPr lang="en-US" sz="1800" dirty="0"/>
              <a:t> </a:t>
            </a:r>
            <a:r>
              <a:rPr lang="en-US" sz="1800" dirty="0" err="1"/>
              <a:t>ngưng</a:t>
            </a:r>
            <a:r>
              <a:rPr lang="en-US" sz="1800" dirty="0"/>
              <a:t> </a:t>
            </a:r>
            <a:r>
              <a:rPr lang="en-US" sz="1800" dirty="0" err="1"/>
              <a:t>tiến</a:t>
            </a:r>
            <a:r>
              <a:rPr lang="en-US" sz="1800" dirty="0"/>
              <a:t> </a:t>
            </a:r>
            <a:r>
              <a:rPr lang="en-US" sz="1800" dirty="0" err="1"/>
              <a:t>triển</a:t>
            </a:r>
            <a:endParaRPr lang="en-US" sz="1800" dirty="0"/>
          </a:p>
          <a:p>
            <a:r>
              <a:rPr lang="en-US" sz="1800" dirty="0" err="1"/>
              <a:t>Nguyên</a:t>
            </a:r>
            <a:r>
              <a:rPr lang="en-US" sz="1800" dirty="0"/>
              <a:t> </a:t>
            </a:r>
            <a:r>
              <a:rPr lang="en-US" sz="1800" dirty="0" err="1"/>
              <a:t>nhân</a:t>
            </a:r>
            <a:r>
              <a:rPr lang="en-US" sz="1800" dirty="0"/>
              <a:t> </a:t>
            </a:r>
            <a:r>
              <a:rPr lang="en-US" sz="1800" dirty="0" err="1"/>
              <a:t>cơ</a:t>
            </a:r>
            <a:r>
              <a:rPr lang="en-US" sz="1800" dirty="0"/>
              <a:t> </a:t>
            </a:r>
            <a:r>
              <a:rPr lang="en-US" sz="1800" dirty="0" err="1"/>
              <a:t>học</a:t>
            </a:r>
            <a:r>
              <a:rPr lang="en-US" sz="1800" dirty="0"/>
              <a:t>: </a:t>
            </a:r>
            <a:r>
              <a:rPr lang="en-US" sz="1800" dirty="0" err="1"/>
              <a:t>bất</a:t>
            </a:r>
            <a:r>
              <a:rPr lang="en-US" sz="1800" dirty="0"/>
              <a:t> </a:t>
            </a:r>
            <a:r>
              <a:rPr lang="en-US" sz="1800" dirty="0" err="1"/>
              <a:t>xứng</a:t>
            </a:r>
            <a:r>
              <a:rPr lang="en-US" sz="1800" dirty="0"/>
              <a:t> </a:t>
            </a:r>
            <a:r>
              <a:rPr lang="en-US" sz="1800" dirty="0" err="1"/>
              <a:t>đầu</a:t>
            </a:r>
            <a:r>
              <a:rPr lang="en-US" sz="1800" dirty="0"/>
              <a:t> </a:t>
            </a:r>
            <a:r>
              <a:rPr lang="en-US" sz="1800" dirty="0" err="1"/>
              <a:t>chậu</a:t>
            </a:r>
            <a:endParaRPr lang="en-US" sz="1800" dirty="0"/>
          </a:p>
          <a:p>
            <a:r>
              <a:rPr lang="en-US" sz="1800" dirty="0" err="1"/>
              <a:t>Nguyên</a:t>
            </a:r>
            <a:r>
              <a:rPr lang="en-US" sz="1800" dirty="0"/>
              <a:t> </a:t>
            </a:r>
            <a:r>
              <a:rPr lang="en-US" sz="1800" dirty="0" err="1"/>
              <a:t>nhân</a:t>
            </a:r>
            <a:endParaRPr lang="en-US" sz="1800" dirty="0"/>
          </a:p>
          <a:p>
            <a:pPr marL="0" indent="0">
              <a:buNone/>
            </a:pPr>
            <a:r>
              <a:rPr lang="en-US" sz="1800" dirty="0" err="1"/>
              <a:t>Thạnh</a:t>
            </a:r>
            <a:r>
              <a:rPr lang="en-US" sz="1800" dirty="0"/>
              <a:t> said:</a:t>
            </a:r>
          </a:p>
          <a:p>
            <a:pPr marL="0" indent="0">
              <a:buNone/>
            </a:pPr>
            <a:r>
              <a:rPr lang="vi-VN" sz="1800" dirty="0">
                <a:latin typeface="+mj-lt"/>
              </a:rPr>
              <a:t>tiềm thời 24h, hoạt động trên 12h (lý do tạo ra sản đồ. Tiêu chuẩn đúng nhưng nó không có ý nghĩa nhiều để quyết định kéo dài hay không thì dùng sản đồ. Hiện tại hoạt động cổ tử cung 4cm (sách 3cm là lịch sử rồi)-&gt;kéo dài hiện tại tiềm thời 24h không khuyến cao can thiệp gì hết (&lt;=3cm)-&gt;có thể gi</a:t>
            </a:r>
            <a:r>
              <a:rPr lang="en-US" sz="1800" dirty="0" err="1">
                <a:latin typeface="+mj-lt"/>
              </a:rPr>
              <a:t>úp</a:t>
            </a:r>
            <a:r>
              <a:rPr lang="vi-VN" sz="1800" dirty="0">
                <a:latin typeface="+mj-lt"/>
              </a:rPr>
              <a:t> sanh oxytocin (châm chước thôi). Khi &gt;=4cm dựa vào sản đồ nếu vượt qua đường hành động can thiệp hết rồi mà qua 2h nó không đổi, hai là tiêu chuẩn theo ACOG 2016 Vn không ứng dụng (hoạt động &gt;=6cm nếu 4h đánh giá tử cung không mở, ngôi thai không xuống, gò đủ-&gt;chuyển dạ kéo dài, nếu gò không đủ 6h vẫn vậy-&gt; chuyển dạ kéo dài -&gt; chỉ định mổ)</a:t>
            </a:r>
          </a:p>
          <a:p>
            <a:pPr marL="0" indent="0">
              <a:buNone/>
            </a:pPr>
            <a:endParaRPr lang="en-US" sz="1800" dirty="0"/>
          </a:p>
          <a:p>
            <a:pPr marL="0" indent="0">
              <a:buNone/>
            </a:pPr>
            <a:r>
              <a:rPr lang="vi-VN" sz="1800" b="0" i="0" dirty="0">
                <a:solidFill>
                  <a:srgbClr val="FFFFFF"/>
                </a:solidFill>
                <a:effectLst/>
                <a:latin typeface="Segoe UI" panose="020B0502040204020203" pitchFamily="34" charset="0"/>
              </a:rPr>
              <a:t>tiềm thời</a:t>
            </a:r>
            <a:endParaRPr lang="en-US" sz="1800" dirty="0"/>
          </a:p>
        </p:txBody>
      </p:sp>
    </p:spTree>
    <p:extLst>
      <p:ext uri="{BB962C8B-B14F-4D97-AF65-F5344CB8AC3E}">
        <p14:creationId xmlns:p14="http://schemas.microsoft.com/office/powerpoint/2010/main" val="3436277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78A4-90A1-4A08-BFFF-31CF0CB5F78E}"/>
              </a:ext>
            </a:extLst>
          </p:cNvPr>
          <p:cNvSpPr>
            <a:spLocks noGrp="1"/>
          </p:cNvSpPr>
          <p:nvPr>
            <p:ph type="title"/>
          </p:nvPr>
        </p:nvSpPr>
        <p:spPr>
          <a:xfrm>
            <a:off x="454478" y="92983"/>
            <a:ext cx="7886700" cy="75141"/>
          </a:xfrm>
        </p:spPr>
        <p:txBody>
          <a:bodyPr>
            <a:noAutofit/>
          </a:bodyPr>
          <a:lstStyle/>
          <a:p>
            <a:r>
              <a:rPr lang="en-US" sz="2000" dirty="0"/>
              <a:t>Y 13 LẦN 1</a:t>
            </a:r>
          </a:p>
        </p:txBody>
      </p:sp>
      <p:sp>
        <p:nvSpPr>
          <p:cNvPr id="3" name="Content Placeholder 2">
            <a:extLst>
              <a:ext uri="{FF2B5EF4-FFF2-40B4-BE49-F238E27FC236}">
                <a16:creationId xmlns:a16="http://schemas.microsoft.com/office/drawing/2014/main" id="{8F183C3C-6A89-4733-B29F-6C085CC346C1}"/>
              </a:ext>
            </a:extLst>
          </p:cNvPr>
          <p:cNvSpPr>
            <a:spLocks noGrp="1"/>
          </p:cNvSpPr>
          <p:nvPr>
            <p:ph idx="1"/>
          </p:nvPr>
        </p:nvSpPr>
        <p:spPr>
          <a:xfrm>
            <a:off x="70757" y="5236029"/>
            <a:ext cx="8877299" cy="1528988"/>
          </a:xfrm>
        </p:spPr>
        <p:txBody>
          <a:bodyPr>
            <a:noAutofit/>
          </a:bodyPr>
          <a:lstStyle/>
          <a:p>
            <a:r>
              <a:rPr lang="en-US" sz="1800" dirty="0"/>
              <a:t>58. CD </a:t>
            </a:r>
            <a:r>
              <a:rPr lang="en-US" sz="1800" dirty="0" err="1"/>
              <a:t>hoạt</a:t>
            </a:r>
            <a:r>
              <a:rPr lang="en-US" sz="1800" dirty="0"/>
              <a:t> </a:t>
            </a:r>
            <a:r>
              <a:rPr lang="en-US" sz="1800" dirty="0" err="1"/>
              <a:t>động</a:t>
            </a:r>
            <a:r>
              <a:rPr lang="en-US" sz="1800" dirty="0"/>
              <a:t> </a:t>
            </a:r>
            <a:r>
              <a:rPr lang="en-US" sz="1800" dirty="0" err="1"/>
              <a:t>mà</a:t>
            </a:r>
            <a:r>
              <a:rPr lang="en-US" sz="1800" dirty="0"/>
              <a:t> co </a:t>
            </a:r>
            <a:r>
              <a:rPr lang="en-US" sz="1800" dirty="0" err="1"/>
              <a:t>không</a:t>
            </a:r>
            <a:r>
              <a:rPr lang="en-US" sz="1800" dirty="0"/>
              <a:t> </a:t>
            </a:r>
            <a:r>
              <a:rPr lang="en-US" sz="1800" dirty="0" err="1"/>
              <a:t>đủ</a:t>
            </a:r>
            <a:r>
              <a:rPr lang="en-US" sz="1800" dirty="0"/>
              <a:t> </a:t>
            </a:r>
            <a:r>
              <a:rPr lang="en-US" sz="1800" dirty="0" err="1"/>
              <a:t>nên</a:t>
            </a:r>
            <a:r>
              <a:rPr lang="en-US" sz="1800" dirty="0"/>
              <a:t> </a:t>
            </a:r>
            <a:r>
              <a:rPr lang="en-US" sz="1800" dirty="0" err="1"/>
              <a:t>có</a:t>
            </a:r>
            <a:r>
              <a:rPr lang="en-US" sz="1800" dirty="0"/>
              <a:t> </a:t>
            </a:r>
            <a:r>
              <a:rPr lang="en-US" sz="1800" dirty="0" err="1"/>
              <a:t>thể</a:t>
            </a:r>
            <a:r>
              <a:rPr lang="en-US" sz="1800" dirty="0"/>
              <a:t> </a:t>
            </a:r>
            <a:r>
              <a:rPr lang="en-US" sz="1800" dirty="0" err="1"/>
              <a:t>cho</a:t>
            </a:r>
            <a:r>
              <a:rPr lang="en-US" sz="1800" dirty="0"/>
              <a:t> </a:t>
            </a:r>
            <a:r>
              <a:rPr lang="en-US" sz="1800" dirty="0" err="1"/>
              <a:t>tăng</a:t>
            </a:r>
            <a:r>
              <a:rPr lang="en-US" sz="1800" dirty="0"/>
              <a:t> co </a:t>
            </a:r>
            <a:r>
              <a:rPr lang="en-US" sz="1800" dirty="0" err="1"/>
              <a:t>trước</a:t>
            </a:r>
            <a:r>
              <a:rPr lang="en-US" sz="1800" dirty="0"/>
              <a:t> </a:t>
            </a:r>
            <a:r>
              <a:rPr lang="en-US" sz="1800" dirty="0" err="1"/>
              <a:t>từ</a:t>
            </a:r>
            <a:r>
              <a:rPr lang="en-US" sz="1800" dirty="0"/>
              <a:t> </a:t>
            </a:r>
            <a:r>
              <a:rPr lang="en-US" sz="1800" dirty="0" err="1"/>
              <a:t>lúc</a:t>
            </a:r>
            <a:r>
              <a:rPr lang="en-US" sz="1800" dirty="0"/>
              <a:t> </a:t>
            </a:r>
            <a:r>
              <a:rPr lang="en-US" sz="1800" dirty="0" err="1"/>
              <a:t>phá</a:t>
            </a:r>
            <a:r>
              <a:rPr lang="en-US" sz="1800" dirty="0"/>
              <a:t> </a:t>
            </a:r>
            <a:r>
              <a:rPr lang="en-US" sz="1800" dirty="0" err="1"/>
              <a:t>ối</a:t>
            </a:r>
            <a:r>
              <a:rPr lang="en-US" sz="1800" dirty="0"/>
              <a:t> (</a:t>
            </a:r>
            <a:r>
              <a:rPr lang="en-US" sz="1800" dirty="0" err="1"/>
              <a:t>vì</a:t>
            </a:r>
            <a:r>
              <a:rPr lang="en-US" sz="1800" dirty="0"/>
              <a:t> 3/5 </a:t>
            </a:r>
            <a:r>
              <a:rPr lang="en-US" sz="1800" dirty="0" err="1"/>
              <a:t>chưa</a:t>
            </a:r>
            <a:r>
              <a:rPr lang="en-US" sz="1800" dirty="0"/>
              <a:t> </a:t>
            </a:r>
            <a:r>
              <a:rPr lang="en-US" sz="1800" dirty="0" err="1"/>
              <a:t>phải</a:t>
            </a:r>
            <a:r>
              <a:rPr lang="en-US" sz="1800" dirty="0"/>
              <a:t> </a:t>
            </a:r>
            <a:r>
              <a:rPr lang="en-US" sz="1800" dirty="0" err="1"/>
              <a:t>là</a:t>
            </a:r>
            <a:r>
              <a:rPr lang="en-US" sz="1800" dirty="0"/>
              <a:t> </a:t>
            </a:r>
            <a:r>
              <a:rPr lang="en-US" sz="1800" dirty="0" err="1"/>
              <a:t>vị</a:t>
            </a:r>
            <a:r>
              <a:rPr lang="en-US" sz="1800" dirty="0"/>
              <a:t> </a:t>
            </a:r>
            <a:r>
              <a:rPr lang="en-US" sz="1800" dirty="0" err="1"/>
              <a:t>trí</a:t>
            </a:r>
            <a:r>
              <a:rPr lang="en-US" sz="1800" dirty="0"/>
              <a:t> </a:t>
            </a:r>
            <a:r>
              <a:rPr lang="en-US" sz="1800" dirty="0" err="1"/>
              <a:t>thuận</a:t>
            </a:r>
            <a:r>
              <a:rPr lang="en-US" sz="1800" dirty="0"/>
              <a:t> </a:t>
            </a:r>
            <a:r>
              <a:rPr lang="en-US" sz="1800" dirty="0" err="1"/>
              <a:t>lợi</a:t>
            </a:r>
            <a:r>
              <a:rPr lang="en-US" sz="1800" dirty="0"/>
              <a:t> </a:t>
            </a:r>
            <a:r>
              <a:rPr lang="en-US" sz="1800" dirty="0" err="1"/>
              <a:t>cho</a:t>
            </a:r>
            <a:r>
              <a:rPr lang="en-US" sz="1800" dirty="0"/>
              <a:t> </a:t>
            </a:r>
            <a:r>
              <a:rPr lang="en-US" sz="1800" dirty="0" err="1"/>
              <a:t>tia</a:t>
            </a:r>
            <a:r>
              <a:rPr lang="en-US" sz="1800" dirty="0"/>
              <a:t> </a:t>
            </a:r>
            <a:r>
              <a:rPr lang="en-US" sz="1800" dirty="0" err="1"/>
              <a:t>ối</a:t>
            </a:r>
            <a:r>
              <a:rPr lang="en-US" sz="1800" dirty="0"/>
              <a:t>) </a:t>
            </a:r>
            <a:r>
              <a:rPr lang="en-US" sz="1800" dirty="0" err="1"/>
              <a:t>nhưng</a:t>
            </a:r>
            <a:r>
              <a:rPr lang="en-US" sz="1800" dirty="0"/>
              <a:t> </a:t>
            </a:r>
            <a:r>
              <a:rPr lang="en-US" sz="1800" dirty="0" err="1"/>
              <a:t>nhìn</a:t>
            </a:r>
            <a:r>
              <a:rPr lang="en-US" sz="1800" dirty="0"/>
              <a:t> </a:t>
            </a:r>
            <a:r>
              <a:rPr lang="en-US" sz="1800" dirty="0" err="1"/>
              <a:t>chung</a:t>
            </a:r>
            <a:r>
              <a:rPr lang="en-US" sz="1800" dirty="0"/>
              <a:t> </a:t>
            </a:r>
            <a:r>
              <a:rPr lang="en-US" sz="1800" dirty="0" err="1"/>
              <a:t>vẫn</a:t>
            </a:r>
            <a:r>
              <a:rPr lang="en-US" sz="1800" dirty="0"/>
              <a:t> </a:t>
            </a:r>
            <a:r>
              <a:rPr lang="en-US" sz="1800" dirty="0" err="1"/>
              <a:t>chấp</a:t>
            </a:r>
            <a:r>
              <a:rPr lang="en-US" sz="1800" dirty="0"/>
              <a:t> </a:t>
            </a:r>
            <a:r>
              <a:rPr lang="en-US" sz="1800" dirty="0" err="1"/>
              <a:t>nhận</a:t>
            </a:r>
            <a:r>
              <a:rPr lang="en-US" sz="1800" dirty="0"/>
              <a:t> </a:t>
            </a:r>
            <a:r>
              <a:rPr lang="en-US" sz="1800" dirty="0" err="1"/>
              <a:t>đc</a:t>
            </a:r>
            <a:r>
              <a:rPr lang="en-US" sz="1800" dirty="0"/>
              <a:t>. </a:t>
            </a:r>
          </a:p>
          <a:p>
            <a:r>
              <a:rPr lang="en-US" sz="1800" dirty="0"/>
              <a:t>Tia </a:t>
            </a:r>
            <a:r>
              <a:rPr lang="en-US" sz="1800" dirty="0" err="1"/>
              <a:t>ối</a:t>
            </a:r>
            <a:r>
              <a:rPr lang="en-US" sz="1800" dirty="0"/>
              <a:t> </a:t>
            </a:r>
            <a:r>
              <a:rPr lang="en-US" sz="1800" dirty="0" err="1"/>
              <a:t>xong</a:t>
            </a:r>
            <a:r>
              <a:rPr lang="en-US" sz="1800" dirty="0"/>
              <a:t> </a:t>
            </a:r>
            <a:r>
              <a:rPr lang="en-US" sz="1800" dirty="0" err="1"/>
              <a:t>mà</a:t>
            </a:r>
            <a:r>
              <a:rPr lang="en-US" sz="1800" dirty="0"/>
              <a:t> </a:t>
            </a:r>
            <a:r>
              <a:rPr lang="en-US" sz="1800" dirty="0" err="1"/>
              <a:t>đầu</a:t>
            </a:r>
            <a:r>
              <a:rPr lang="en-US" sz="1800" dirty="0"/>
              <a:t> </a:t>
            </a:r>
            <a:r>
              <a:rPr lang="en-US" sz="1800" dirty="0" err="1"/>
              <a:t>không</a:t>
            </a:r>
            <a:r>
              <a:rPr lang="en-US" sz="1800" dirty="0"/>
              <a:t> </a:t>
            </a:r>
            <a:r>
              <a:rPr lang="en-US" sz="1800" dirty="0" err="1"/>
              <a:t>lọt</a:t>
            </a:r>
            <a:r>
              <a:rPr lang="en-US" sz="1800" dirty="0"/>
              <a:t> </a:t>
            </a:r>
            <a:r>
              <a:rPr lang="en-US" sz="1800" dirty="0" err="1"/>
              <a:t>xuống</a:t>
            </a:r>
            <a:r>
              <a:rPr lang="en-US" sz="1800" dirty="0"/>
              <a:t> 2/5, </a:t>
            </a:r>
            <a:r>
              <a:rPr lang="en-US" sz="1800" dirty="0" err="1"/>
              <a:t>ctc</a:t>
            </a:r>
            <a:r>
              <a:rPr lang="en-US" sz="1800" dirty="0"/>
              <a:t> </a:t>
            </a:r>
            <a:r>
              <a:rPr lang="en-US" sz="1800" dirty="0" err="1"/>
              <a:t>khôgn</a:t>
            </a:r>
            <a:r>
              <a:rPr lang="en-US" sz="1800" dirty="0"/>
              <a:t> </a:t>
            </a:r>
            <a:r>
              <a:rPr lang="en-US" sz="1800" dirty="0" err="1"/>
              <a:t>mở</a:t>
            </a:r>
            <a:r>
              <a:rPr lang="en-US" sz="1800" dirty="0"/>
              <a:t> them </a:t>
            </a:r>
            <a:r>
              <a:rPr lang="en-US" sz="1800" dirty="0" err="1"/>
              <a:t>nhiều</a:t>
            </a:r>
            <a:r>
              <a:rPr lang="en-US" sz="1800" dirty="0"/>
              <a:t> </a:t>
            </a:r>
            <a:r>
              <a:rPr lang="en-US" sz="1800" dirty="0" err="1"/>
              <a:t>nên</a:t>
            </a:r>
            <a:r>
              <a:rPr lang="en-US" sz="1800" dirty="0"/>
              <a:t> </a:t>
            </a:r>
            <a:r>
              <a:rPr lang="en-US" sz="1800" dirty="0" err="1"/>
              <a:t>xác</a:t>
            </a:r>
            <a:r>
              <a:rPr lang="en-US" sz="1800" dirty="0"/>
              <a:t> </a:t>
            </a:r>
            <a:r>
              <a:rPr lang="en-US" sz="1800" dirty="0" err="1"/>
              <a:t>định</a:t>
            </a:r>
            <a:r>
              <a:rPr lang="en-US" sz="1800" dirty="0"/>
              <a:t> ko </a:t>
            </a:r>
            <a:r>
              <a:rPr lang="en-US" sz="1800" dirty="0" err="1"/>
              <a:t>thành</a:t>
            </a:r>
            <a:r>
              <a:rPr lang="en-US" sz="1800" dirty="0"/>
              <a:t> </a:t>
            </a:r>
            <a:r>
              <a:rPr lang="en-US" sz="1800" dirty="0" err="1"/>
              <a:t>công</a:t>
            </a:r>
            <a:r>
              <a:rPr lang="en-US" sz="1800" dirty="0"/>
              <a:t>, do </a:t>
            </a:r>
            <a:r>
              <a:rPr lang="en-US" sz="1800" dirty="0" err="1"/>
              <a:t>cơn</a:t>
            </a:r>
            <a:r>
              <a:rPr lang="en-US" sz="1800" dirty="0"/>
              <a:t> co </a:t>
            </a:r>
            <a:r>
              <a:rPr lang="en-US" sz="1800" dirty="0" err="1"/>
              <a:t>không</a:t>
            </a:r>
            <a:r>
              <a:rPr lang="en-US" sz="1800" dirty="0"/>
              <a:t> </a:t>
            </a:r>
            <a:r>
              <a:rPr lang="en-US" sz="1800" dirty="0" err="1"/>
              <a:t>đủ</a:t>
            </a:r>
            <a:r>
              <a:rPr lang="en-US" sz="1800" dirty="0"/>
              <a:t> </a:t>
            </a:r>
            <a:r>
              <a:rPr lang="en-US" sz="1800" dirty="0" err="1"/>
              <a:t>nên</a:t>
            </a:r>
            <a:r>
              <a:rPr lang="en-US" sz="1800" dirty="0"/>
              <a:t> tang co. </a:t>
            </a:r>
            <a:r>
              <a:rPr lang="en-US" sz="1800" dirty="0" err="1"/>
              <a:t>tia</a:t>
            </a:r>
            <a:r>
              <a:rPr lang="en-US" sz="1800" dirty="0"/>
              <a:t> </a:t>
            </a:r>
            <a:r>
              <a:rPr lang="en-US" sz="1800" dirty="0" err="1"/>
              <a:t>ối</a:t>
            </a:r>
            <a:r>
              <a:rPr lang="en-US" sz="1800" dirty="0"/>
              <a:t> </a:t>
            </a:r>
            <a:r>
              <a:rPr lang="en-US" sz="1800" dirty="0" err="1"/>
              <a:t>thích</a:t>
            </a:r>
            <a:r>
              <a:rPr lang="en-US" sz="1800" dirty="0"/>
              <a:t> </a:t>
            </a:r>
            <a:r>
              <a:rPr lang="en-US" sz="1800" dirty="0" err="1"/>
              <a:t>hợp</a:t>
            </a:r>
            <a:r>
              <a:rPr lang="en-US" sz="1800" dirty="0"/>
              <a:t> </a:t>
            </a:r>
            <a:r>
              <a:rPr lang="en-US" sz="1800" dirty="0" err="1"/>
              <a:t>nhất</a:t>
            </a:r>
            <a:r>
              <a:rPr lang="en-US" sz="1800" dirty="0"/>
              <a:t> </a:t>
            </a:r>
            <a:r>
              <a:rPr lang="en-US" sz="1800" dirty="0" err="1"/>
              <a:t>là</a:t>
            </a:r>
            <a:r>
              <a:rPr lang="en-US" sz="1800" dirty="0"/>
              <a:t> 2/5, </a:t>
            </a:r>
            <a:r>
              <a:rPr lang="en-US" sz="1800" dirty="0" err="1"/>
              <a:t>tránh</a:t>
            </a:r>
            <a:r>
              <a:rPr lang="en-US" sz="1800" dirty="0"/>
              <a:t> </a:t>
            </a:r>
            <a:r>
              <a:rPr lang="en-US" sz="1800" dirty="0" err="1"/>
              <a:t>nguy</a:t>
            </a:r>
            <a:r>
              <a:rPr lang="en-US" sz="1800" dirty="0"/>
              <a:t> </a:t>
            </a:r>
            <a:r>
              <a:rPr lang="en-US" sz="1800" dirty="0" err="1"/>
              <a:t>cơ</a:t>
            </a:r>
            <a:r>
              <a:rPr lang="en-US" sz="1800" dirty="0"/>
              <a:t> </a:t>
            </a:r>
            <a:r>
              <a:rPr lang="en-US" sz="1800" dirty="0" err="1"/>
              <a:t>sa</a:t>
            </a:r>
            <a:r>
              <a:rPr lang="en-US" sz="1800" dirty="0"/>
              <a:t> </a:t>
            </a:r>
            <a:r>
              <a:rPr lang="en-US" sz="1800" dirty="0" err="1"/>
              <a:t>dây</a:t>
            </a:r>
            <a:r>
              <a:rPr lang="en-US" sz="1800" dirty="0"/>
              <a:t> </a:t>
            </a:r>
            <a:r>
              <a:rPr lang="en-US" sz="1800" dirty="0" err="1"/>
              <a:t>rốn</a:t>
            </a:r>
            <a:endParaRPr lang="en-US" sz="1800" dirty="0"/>
          </a:p>
          <a:p>
            <a:pPr marL="0" indent="0">
              <a:buNone/>
            </a:pPr>
            <a:r>
              <a:rPr lang="en-US" sz="1800" dirty="0"/>
              <a:t>=&gt; </a:t>
            </a:r>
            <a:r>
              <a:rPr lang="en-US" sz="1800" dirty="0" err="1"/>
              <a:t>Chọn</a:t>
            </a:r>
            <a:r>
              <a:rPr lang="en-US" sz="1800" dirty="0"/>
              <a:t> </a:t>
            </a:r>
            <a:r>
              <a:rPr lang="en-US" sz="1800" dirty="0" err="1"/>
              <a:t>câu</a:t>
            </a:r>
            <a:r>
              <a:rPr lang="en-US" sz="1800" dirty="0"/>
              <a:t> A. </a:t>
            </a:r>
          </a:p>
        </p:txBody>
      </p:sp>
      <p:pic>
        <p:nvPicPr>
          <p:cNvPr id="5" name="Picture 4">
            <a:extLst>
              <a:ext uri="{FF2B5EF4-FFF2-40B4-BE49-F238E27FC236}">
                <a16:creationId xmlns:a16="http://schemas.microsoft.com/office/drawing/2014/main" id="{3B63A2A0-1E3A-497C-9FCF-B05D26D9A7C2}"/>
              </a:ext>
            </a:extLst>
          </p:cNvPr>
          <p:cNvPicPr>
            <a:picLocks noChangeAspect="1"/>
          </p:cNvPicPr>
          <p:nvPr/>
        </p:nvPicPr>
        <p:blipFill>
          <a:blip r:embed="rId3"/>
          <a:stretch>
            <a:fillRect/>
          </a:stretch>
        </p:blipFill>
        <p:spPr>
          <a:xfrm>
            <a:off x="244929" y="130553"/>
            <a:ext cx="7777843" cy="4825727"/>
          </a:xfrm>
          <a:prstGeom prst="rect">
            <a:avLst/>
          </a:prstGeom>
        </p:spPr>
      </p:pic>
    </p:spTree>
    <p:extLst>
      <p:ext uri="{BB962C8B-B14F-4D97-AF65-F5344CB8AC3E}">
        <p14:creationId xmlns:p14="http://schemas.microsoft.com/office/powerpoint/2010/main" val="235064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1D6B-4CDE-419D-BE67-1688C0FBA4AE}"/>
              </a:ext>
            </a:extLst>
          </p:cNvPr>
          <p:cNvSpPr>
            <a:spLocks noGrp="1"/>
          </p:cNvSpPr>
          <p:nvPr>
            <p:ph type="title"/>
          </p:nvPr>
        </p:nvSpPr>
        <p:spPr>
          <a:xfrm>
            <a:off x="628650" y="365126"/>
            <a:ext cx="7886700" cy="125941"/>
          </a:xfrm>
        </p:spPr>
        <p:txBody>
          <a:bodyPr>
            <a:normAutofit fontScale="90000"/>
          </a:bodyPr>
          <a:lstStyle/>
          <a:p>
            <a:r>
              <a:rPr lang="en-US" dirty="0"/>
              <a:t>Y13 LẦN 2</a:t>
            </a:r>
          </a:p>
        </p:txBody>
      </p:sp>
      <p:sp>
        <p:nvSpPr>
          <p:cNvPr id="3" name="Content Placeholder 2">
            <a:extLst>
              <a:ext uri="{FF2B5EF4-FFF2-40B4-BE49-F238E27FC236}">
                <a16:creationId xmlns:a16="http://schemas.microsoft.com/office/drawing/2014/main" id="{A85DDA67-865F-425D-B824-0E680E6270D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DEB44B-DC69-461E-9BF6-8CB4D4ADC1A0}"/>
              </a:ext>
            </a:extLst>
          </p:cNvPr>
          <p:cNvPicPr>
            <a:picLocks noChangeAspect="1"/>
          </p:cNvPicPr>
          <p:nvPr/>
        </p:nvPicPr>
        <p:blipFill>
          <a:blip r:embed="rId3"/>
          <a:stretch>
            <a:fillRect/>
          </a:stretch>
        </p:blipFill>
        <p:spPr>
          <a:xfrm>
            <a:off x="0" y="681037"/>
            <a:ext cx="9144000" cy="1992467"/>
          </a:xfrm>
          <a:prstGeom prst="rect">
            <a:avLst/>
          </a:prstGeom>
        </p:spPr>
      </p:pic>
    </p:spTree>
    <p:extLst>
      <p:ext uri="{BB962C8B-B14F-4D97-AF65-F5344CB8AC3E}">
        <p14:creationId xmlns:p14="http://schemas.microsoft.com/office/powerpoint/2010/main" val="3266198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6E73E-3FA7-4622-A9E6-41EC9ABA48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2EA1C1-4F83-44DE-A480-48B719B669B2}"/>
              </a:ext>
            </a:extLst>
          </p:cNvPr>
          <p:cNvSpPr>
            <a:spLocks noGrp="1"/>
          </p:cNvSpPr>
          <p:nvPr>
            <p:ph idx="1"/>
          </p:nvPr>
        </p:nvSpPr>
        <p:spPr>
          <a:xfrm>
            <a:off x="108857" y="5130799"/>
            <a:ext cx="8406493" cy="1580244"/>
          </a:xfrm>
        </p:spPr>
        <p:txBody>
          <a:bodyPr>
            <a:normAutofit/>
          </a:bodyPr>
          <a:lstStyle/>
          <a:p>
            <a:r>
              <a:rPr lang="en-US" sz="1800" dirty="0"/>
              <a:t>57. </a:t>
            </a:r>
            <a:r>
              <a:rPr lang="en-US" sz="1800" dirty="0" err="1"/>
              <a:t>Bất</a:t>
            </a:r>
            <a:r>
              <a:rPr lang="en-US" sz="1800" dirty="0"/>
              <a:t> </a:t>
            </a:r>
            <a:r>
              <a:rPr lang="en-US" sz="1800" dirty="0" err="1"/>
              <a:t>xứng</a:t>
            </a:r>
            <a:r>
              <a:rPr lang="en-US" sz="1800" dirty="0"/>
              <a:t> </a:t>
            </a:r>
            <a:r>
              <a:rPr lang="en-US" sz="1800" dirty="0" err="1"/>
              <a:t>đầu</a:t>
            </a:r>
            <a:r>
              <a:rPr lang="en-US" sz="1800" dirty="0"/>
              <a:t> </a:t>
            </a:r>
            <a:r>
              <a:rPr lang="en-US" sz="1800" dirty="0" err="1"/>
              <a:t>chậu</a:t>
            </a:r>
            <a:r>
              <a:rPr lang="en-US" sz="1800" dirty="0"/>
              <a:t>, </a:t>
            </a:r>
            <a:r>
              <a:rPr lang="en-US" sz="1800" dirty="0" err="1"/>
              <a:t>chồng</a:t>
            </a:r>
            <a:r>
              <a:rPr lang="en-US" sz="1800" dirty="0"/>
              <a:t> </a:t>
            </a:r>
            <a:r>
              <a:rPr lang="en-US" sz="1800" dirty="0" err="1"/>
              <a:t>xương</a:t>
            </a:r>
            <a:r>
              <a:rPr lang="en-US" sz="1800" dirty="0"/>
              <a:t>, </a:t>
            </a:r>
            <a:r>
              <a:rPr lang="en-US" sz="1800" dirty="0" err="1"/>
              <a:t>đầu</a:t>
            </a:r>
            <a:r>
              <a:rPr lang="en-US" sz="1800" dirty="0"/>
              <a:t> </a:t>
            </a:r>
            <a:r>
              <a:rPr lang="en-US" sz="1800" dirty="0" err="1"/>
              <a:t>không</a:t>
            </a:r>
            <a:r>
              <a:rPr lang="en-US" sz="1800" dirty="0"/>
              <a:t> </a:t>
            </a:r>
            <a:r>
              <a:rPr lang="en-US" sz="1800" dirty="0" err="1"/>
              <a:t>lọt</a:t>
            </a:r>
            <a:r>
              <a:rPr lang="en-US" sz="1800" dirty="0"/>
              <a:t> </a:t>
            </a:r>
            <a:r>
              <a:rPr lang="en-US" sz="1800" dirty="0" err="1"/>
              <a:t>xuống</a:t>
            </a:r>
            <a:r>
              <a:rPr lang="en-US" sz="1800" dirty="0"/>
              <a:t> </a:t>
            </a:r>
            <a:r>
              <a:rPr lang="en-US" sz="1800" dirty="0" err="1"/>
              <a:t>nữa</a:t>
            </a:r>
            <a:r>
              <a:rPr lang="en-US" sz="1800" dirty="0"/>
              <a:t> (</a:t>
            </a:r>
            <a:r>
              <a:rPr lang="en-US" sz="1800" dirty="0" err="1"/>
              <a:t>mới</a:t>
            </a:r>
            <a:r>
              <a:rPr lang="en-US" sz="1800" dirty="0"/>
              <a:t> +1), CCPS (</a:t>
            </a:r>
            <a:r>
              <a:rPr lang="en-US" sz="1800" dirty="0" err="1"/>
              <a:t>xoay</a:t>
            </a:r>
            <a:r>
              <a:rPr lang="en-US" sz="1800" dirty="0"/>
              <a:t> </a:t>
            </a:r>
            <a:r>
              <a:rPr lang="en-US" sz="1800" dirty="0" err="1"/>
              <a:t>không</a:t>
            </a:r>
            <a:r>
              <a:rPr lang="en-US" sz="1800" dirty="0"/>
              <a:t> </a:t>
            </a:r>
            <a:r>
              <a:rPr lang="en-US" sz="1800" dirty="0" err="1"/>
              <a:t>đc</a:t>
            </a:r>
            <a:r>
              <a:rPr lang="en-US" sz="1800" dirty="0"/>
              <a:t>), </a:t>
            </a:r>
            <a:r>
              <a:rPr lang="en-US" sz="1800" dirty="0" err="1"/>
              <a:t>chạm</a:t>
            </a:r>
            <a:r>
              <a:rPr lang="en-US" sz="1800" dirty="0"/>
              <a:t> </a:t>
            </a:r>
            <a:r>
              <a:rPr lang="en-US" sz="1800" dirty="0" err="1"/>
              <a:t>đường</a:t>
            </a:r>
            <a:r>
              <a:rPr lang="en-US" sz="1800" dirty="0"/>
              <a:t> </a:t>
            </a:r>
            <a:r>
              <a:rPr lang="en-US" sz="1800" dirty="0" err="1"/>
              <a:t>hành</a:t>
            </a:r>
            <a:r>
              <a:rPr lang="en-US" sz="1800" dirty="0"/>
              <a:t> </a:t>
            </a:r>
            <a:r>
              <a:rPr lang="en-US" sz="1800" dirty="0" err="1"/>
              <a:t>động</a:t>
            </a:r>
            <a:r>
              <a:rPr lang="en-US" sz="1800" dirty="0"/>
              <a:t> </a:t>
            </a:r>
            <a:r>
              <a:rPr lang="en-US" sz="1800" dirty="0" err="1"/>
              <a:t>và</a:t>
            </a:r>
            <a:r>
              <a:rPr lang="en-US" sz="1800" dirty="0"/>
              <a:t> qua </a:t>
            </a:r>
            <a:r>
              <a:rPr lang="en-US" sz="1800" dirty="0" err="1"/>
              <a:t>luôn</a:t>
            </a:r>
            <a:r>
              <a:rPr lang="en-US" sz="1800" dirty="0"/>
              <a:t>. </a:t>
            </a:r>
          </a:p>
          <a:p>
            <a:pPr marL="0" indent="0">
              <a:buNone/>
            </a:pPr>
            <a:r>
              <a:rPr lang="en-US" sz="1800" dirty="0"/>
              <a:t>-&gt; </a:t>
            </a:r>
            <a:r>
              <a:rPr lang="en-US" sz="1800" dirty="0" err="1"/>
              <a:t>Chỉ</a:t>
            </a:r>
            <a:r>
              <a:rPr lang="en-US" sz="1800" dirty="0"/>
              <a:t> </a:t>
            </a:r>
            <a:r>
              <a:rPr lang="en-US" sz="1800" dirty="0" err="1"/>
              <a:t>định</a:t>
            </a:r>
            <a:r>
              <a:rPr lang="en-US" sz="1800" dirty="0"/>
              <a:t> </a:t>
            </a:r>
            <a:r>
              <a:rPr lang="en-US" sz="1800" dirty="0" err="1"/>
              <a:t>mổ</a:t>
            </a:r>
            <a:r>
              <a:rPr lang="en-US" sz="1800" dirty="0"/>
              <a:t> </a:t>
            </a:r>
            <a:r>
              <a:rPr lang="en-US" sz="1800" dirty="0" err="1"/>
              <a:t>sanh</a:t>
            </a:r>
            <a:r>
              <a:rPr lang="en-US" sz="1800" dirty="0"/>
              <a:t> </a:t>
            </a:r>
            <a:r>
              <a:rPr lang="en-US" sz="1800" dirty="0" err="1"/>
              <a:t>ngay</a:t>
            </a:r>
            <a:r>
              <a:rPr lang="en-US" sz="1800" dirty="0"/>
              <a:t>. D. </a:t>
            </a:r>
          </a:p>
          <a:p>
            <a:pPr marL="0" indent="0">
              <a:buNone/>
            </a:pPr>
            <a:r>
              <a:rPr lang="en-US" sz="1800" dirty="0"/>
              <a:t>58. A. </a:t>
            </a:r>
          </a:p>
        </p:txBody>
      </p:sp>
      <p:pic>
        <p:nvPicPr>
          <p:cNvPr id="5" name="Picture 4">
            <a:extLst>
              <a:ext uri="{FF2B5EF4-FFF2-40B4-BE49-F238E27FC236}">
                <a16:creationId xmlns:a16="http://schemas.microsoft.com/office/drawing/2014/main" id="{C7507003-846E-4F55-BE21-1A9FB646E330}"/>
              </a:ext>
            </a:extLst>
          </p:cNvPr>
          <p:cNvPicPr>
            <a:picLocks noChangeAspect="1"/>
          </p:cNvPicPr>
          <p:nvPr/>
        </p:nvPicPr>
        <p:blipFill>
          <a:blip r:embed="rId3"/>
          <a:stretch>
            <a:fillRect/>
          </a:stretch>
        </p:blipFill>
        <p:spPr>
          <a:xfrm>
            <a:off x="169333" y="230009"/>
            <a:ext cx="9130852" cy="4900791"/>
          </a:xfrm>
          <a:prstGeom prst="rect">
            <a:avLst/>
          </a:prstGeom>
        </p:spPr>
      </p:pic>
    </p:spTree>
    <p:extLst>
      <p:ext uri="{BB962C8B-B14F-4D97-AF65-F5344CB8AC3E}">
        <p14:creationId xmlns:p14="http://schemas.microsoft.com/office/powerpoint/2010/main" val="217902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DB366-61A6-4133-94B1-02E6D7216A0D}"/>
              </a:ext>
            </a:extLst>
          </p:cNvPr>
          <p:cNvSpPr>
            <a:spLocks noGrp="1"/>
          </p:cNvSpPr>
          <p:nvPr>
            <p:ph type="title"/>
          </p:nvPr>
        </p:nvSpPr>
        <p:spPr>
          <a:xfrm>
            <a:off x="628650" y="365127"/>
            <a:ext cx="7886700" cy="193674"/>
          </a:xfrm>
        </p:spPr>
        <p:txBody>
          <a:bodyPr>
            <a:normAutofit fontScale="90000"/>
          </a:bodyPr>
          <a:lstStyle/>
          <a:p>
            <a:r>
              <a:rPr lang="en-US" dirty="0"/>
              <a:t>Y13 LIÊN THÔNG LẦN 1</a:t>
            </a:r>
          </a:p>
        </p:txBody>
      </p:sp>
      <p:sp>
        <p:nvSpPr>
          <p:cNvPr id="3" name="Content Placeholder 2">
            <a:extLst>
              <a:ext uri="{FF2B5EF4-FFF2-40B4-BE49-F238E27FC236}">
                <a16:creationId xmlns:a16="http://schemas.microsoft.com/office/drawing/2014/main" id="{B40F1AEB-18C7-49C9-8820-AE866500F7A4}"/>
              </a:ext>
            </a:extLst>
          </p:cNvPr>
          <p:cNvSpPr>
            <a:spLocks noGrp="1"/>
          </p:cNvSpPr>
          <p:nvPr>
            <p:ph idx="1"/>
          </p:nvPr>
        </p:nvSpPr>
        <p:spPr>
          <a:xfrm>
            <a:off x="163286" y="5442857"/>
            <a:ext cx="8352064" cy="1317172"/>
          </a:xfrm>
        </p:spPr>
        <p:txBody>
          <a:bodyPr>
            <a:normAutofit/>
          </a:bodyPr>
          <a:lstStyle/>
          <a:p>
            <a:r>
              <a:rPr lang="en-US" sz="1800" dirty="0"/>
              <a:t>48. B, </a:t>
            </a:r>
            <a:r>
              <a:rPr lang="en-US" sz="1800" dirty="0" err="1"/>
              <a:t>nhịp</a:t>
            </a:r>
            <a:r>
              <a:rPr lang="en-US" sz="1800" dirty="0"/>
              <a:t> </a:t>
            </a:r>
            <a:r>
              <a:rPr lang="en-US" sz="1800" dirty="0" err="1"/>
              <a:t>giảm</a:t>
            </a:r>
            <a:r>
              <a:rPr lang="en-US" sz="1800" dirty="0"/>
              <a:t> </a:t>
            </a:r>
            <a:r>
              <a:rPr lang="en-US" sz="1800" dirty="0" err="1"/>
              <a:t>muộn</a:t>
            </a:r>
            <a:endParaRPr lang="en-US" sz="1800" dirty="0"/>
          </a:p>
          <a:p>
            <a:r>
              <a:rPr lang="en-US" sz="1800" dirty="0"/>
              <a:t>49. A</a:t>
            </a:r>
          </a:p>
        </p:txBody>
      </p:sp>
      <p:pic>
        <p:nvPicPr>
          <p:cNvPr id="5" name="Picture 4">
            <a:extLst>
              <a:ext uri="{FF2B5EF4-FFF2-40B4-BE49-F238E27FC236}">
                <a16:creationId xmlns:a16="http://schemas.microsoft.com/office/drawing/2014/main" id="{4E21EE47-87CC-4B5B-96FF-73A80C393DE2}"/>
              </a:ext>
            </a:extLst>
          </p:cNvPr>
          <p:cNvPicPr>
            <a:picLocks noChangeAspect="1"/>
          </p:cNvPicPr>
          <p:nvPr/>
        </p:nvPicPr>
        <p:blipFill>
          <a:blip r:embed="rId3"/>
          <a:stretch>
            <a:fillRect/>
          </a:stretch>
        </p:blipFill>
        <p:spPr>
          <a:xfrm>
            <a:off x="0" y="681037"/>
            <a:ext cx="9144000" cy="4829578"/>
          </a:xfrm>
          <a:prstGeom prst="rect">
            <a:avLst/>
          </a:prstGeom>
        </p:spPr>
      </p:pic>
    </p:spTree>
    <p:extLst>
      <p:ext uri="{BB962C8B-B14F-4D97-AF65-F5344CB8AC3E}">
        <p14:creationId xmlns:p14="http://schemas.microsoft.com/office/powerpoint/2010/main" val="249247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1F04-7C95-48B6-B0F6-6F4D86D7D719}"/>
              </a:ext>
            </a:extLst>
          </p:cNvPr>
          <p:cNvSpPr>
            <a:spLocks noGrp="1"/>
          </p:cNvSpPr>
          <p:nvPr>
            <p:ph type="title"/>
          </p:nvPr>
        </p:nvSpPr>
        <p:spPr>
          <a:xfrm>
            <a:off x="459922" y="87541"/>
            <a:ext cx="7886700" cy="312207"/>
          </a:xfrm>
        </p:spPr>
        <p:txBody>
          <a:bodyPr>
            <a:noAutofit/>
          </a:bodyPr>
          <a:lstStyle/>
          <a:p>
            <a:r>
              <a:rPr lang="en-US" sz="1800" dirty="0"/>
              <a:t>Y13 LIÊN THÔNG LẦN 2</a:t>
            </a:r>
          </a:p>
        </p:txBody>
      </p:sp>
      <p:pic>
        <p:nvPicPr>
          <p:cNvPr id="5" name="Content Placeholder 4">
            <a:extLst>
              <a:ext uri="{FF2B5EF4-FFF2-40B4-BE49-F238E27FC236}">
                <a16:creationId xmlns:a16="http://schemas.microsoft.com/office/drawing/2014/main" id="{E9B34821-6269-4939-9CC9-2CC980DB53E2}"/>
              </a:ext>
            </a:extLst>
          </p:cNvPr>
          <p:cNvPicPr>
            <a:picLocks noGrp="1" noChangeAspect="1"/>
          </p:cNvPicPr>
          <p:nvPr>
            <p:ph idx="1"/>
          </p:nvPr>
        </p:nvPicPr>
        <p:blipFill>
          <a:blip r:embed="rId2"/>
          <a:stretch>
            <a:fillRect/>
          </a:stretch>
        </p:blipFill>
        <p:spPr>
          <a:xfrm>
            <a:off x="459922" y="351464"/>
            <a:ext cx="8145240" cy="1325563"/>
          </a:xfrm>
        </p:spPr>
      </p:pic>
      <p:pic>
        <p:nvPicPr>
          <p:cNvPr id="7" name="Picture 6">
            <a:extLst>
              <a:ext uri="{FF2B5EF4-FFF2-40B4-BE49-F238E27FC236}">
                <a16:creationId xmlns:a16="http://schemas.microsoft.com/office/drawing/2014/main" id="{8C5FAB86-6689-49D1-AFA5-C7B81B8823A6}"/>
              </a:ext>
            </a:extLst>
          </p:cNvPr>
          <p:cNvPicPr>
            <a:picLocks noChangeAspect="1"/>
          </p:cNvPicPr>
          <p:nvPr/>
        </p:nvPicPr>
        <p:blipFill>
          <a:blip r:embed="rId3"/>
          <a:stretch>
            <a:fillRect/>
          </a:stretch>
        </p:blipFill>
        <p:spPr>
          <a:xfrm>
            <a:off x="438151" y="1735958"/>
            <a:ext cx="8435223" cy="3660236"/>
          </a:xfrm>
          <a:prstGeom prst="rect">
            <a:avLst/>
          </a:prstGeom>
        </p:spPr>
      </p:pic>
      <p:sp>
        <p:nvSpPr>
          <p:cNvPr id="6" name="TextBox 5">
            <a:extLst>
              <a:ext uri="{FF2B5EF4-FFF2-40B4-BE49-F238E27FC236}">
                <a16:creationId xmlns:a16="http://schemas.microsoft.com/office/drawing/2014/main" id="{6B2D2370-27AA-4B38-A046-54A2E2436D1F}"/>
              </a:ext>
            </a:extLst>
          </p:cNvPr>
          <p:cNvSpPr txBox="1"/>
          <p:nvPr/>
        </p:nvSpPr>
        <p:spPr>
          <a:xfrm>
            <a:off x="353784" y="5566007"/>
            <a:ext cx="8599715" cy="1077218"/>
          </a:xfrm>
          <a:prstGeom prst="rect">
            <a:avLst/>
          </a:prstGeom>
          <a:noFill/>
        </p:spPr>
        <p:txBody>
          <a:bodyPr wrap="square">
            <a:spAutoFit/>
          </a:bodyPr>
          <a:lstStyle/>
          <a:p>
            <a:r>
              <a:rPr lang="en-US" sz="1600" dirty="0"/>
              <a:t>54. </a:t>
            </a:r>
            <a:r>
              <a:rPr lang="en-US" sz="1600" dirty="0" err="1"/>
              <a:t>chọn</a:t>
            </a:r>
            <a:r>
              <a:rPr lang="en-US" sz="1600" dirty="0"/>
              <a:t> D, </a:t>
            </a:r>
            <a:r>
              <a:rPr lang="en-US" sz="1600" dirty="0" err="1"/>
              <a:t>xử</a:t>
            </a:r>
            <a:r>
              <a:rPr lang="en-US" sz="1600" dirty="0"/>
              <a:t> </a:t>
            </a:r>
            <a:r>
              <a:rPr lang="en-US" sz="1600" dirty="0" err="1"/>
              <a:t>trí</a:t>
            </a:r>
            <a:r>
              <a:rPr lang="en-US" sz="1600" dirty="0"/>
              <a:t> </a:t>
            </a:r>
            <a:r>
              <a:rPr lang="en-US" sz="1600" dirty="0" err="1"/>
              <a:t>đầu</a:t>
            </a:r>
            <a:r>
              <a:rPr lang="en-US" sz="1600" dirty="0"/>
              <a:t> </a:t>
            </a:r>
            <a:r>
              <a:rPr lang="en-US" sz="1600" dirty="0" err="1"/>
              <a:t>tay</a:t>
            </a:r>
            <a:r>
              <a:rPr lang="en-US" sz="1600" dirty="0"/>
              <a:t> </a:t>
            </a:r>
            <a:r>
              <a:rPr lang="en-US" sz="1600" dirty="0" err="1"/>
              <a:t>cho</a:t>
            </a:r>
            <a:r>
              <a:rPr lang="en-US" sz="1600" dirty="0"/>
              <a:t> </a:t>
            </a:r>
            <a:r>
              <a:rPr lang="en-US" sz="1600" dirty="0" err="1"/>
              <a:t>đờ</a:t>
            </a:r>
            <a:r>
              <a:rPr lang="en-US" sz="1600" dirty="0"/>
              <a:t> </a:t>
            </a:r>
            <a:r>
              <a:rPr lang="en-US" sz="1600" dirty="0" err="1"/>
              <a:t>vẫn</a:t>
            </a:r>
            <a:r>
              <a:rPr lang="en-US" sz="1600" dirty="0"/>
              <a:t> </a:t>
            </a:r>
            <a:r>
              <a:rPr lang="en-US" sz="1600" dirty="0" err="1"/>
              <a:t>là</a:t>
            </a:r>
            <a:r>
              <a:rPr lang="en-US" sz="1600" dirty="0"/>
              <a:t> </a:t>
            </a:r>
            <a:r>
              <a:rPr lang="en-US" sz="1600" dirty="0" err="1"/>
              <a:t>xoa</a:t>
            </a:r>
            <a:r>
              <a:rPr lang="en-US" sz="1600" dirty="0"/>
              <a:t> </a:t>
            </a:r>
            <a:r>
              <a:rPr lang="en-US" sz="1600" dirty="0" err="1"/>
              <a:t>tử</a:t>
            </a:r>
            <a:r>
              <a:rPr lang="en-US" sz="1600" dirty="0"/>
              <a:t> </a:t>
            </a:r>
            <a:r>
              <a:rPr lang="en-US" sz="1600" dirty="0" err="1"/>
              <a:t>cung</a:t>
            </a:r>
            <a:r>
              <a:rPr lang="en-US" sz="1600" dirty="0"/>
              <a:t> </a:t>
            </a:r>
            <a:r>
              <a:rPr lang="en-US" sz="1600" dirty="0" err="1"/>
              <a:t>và</a:t>
            </a:r>
            <a:r>
              <a:rPr lang="en-US" sz="1600" dirty="0"/>
              <a:t> </a:t>
            </a:r>
            <a:r>
              <a:rPr lang="en-US" sz="1600" dirty="0" err="1"/>
              <a:t>dùng</a:t>
            </a:r>
            <a:r>
              <a:rPr lang="en-US" sz="1600" dirty="0"/>
              <a:t> oxytocin </a:t>
            </a:r>
            <a:r>
              <a:rPr lang="en-US" sz="1600" dirty="0" err="1"/>
              <a:t>tiêm</a:t>
            </a:r>
            <a:r>
              <a:rPr lang="en-US" sz="1600" dirty="0"/>
              <a:t> </a:t>
            </a:r>
            <a:r>
              <a:rPr lang="en-US" sz="1600" dirty="0" err="1"/>
              <a:t>bắp</a:t>
            </a:r>
            <a:r>
              <a:rPr lang="en-US" sz="1600" dirty="0"/>
              <a:t>,-&gt; </a:t>
            </a:r>
            <a:r>
              <a:rPr lang="en-US" sz="1600" dirty="0" err="1"/>
              <a:t>kết</a:t>
            </a:r>
            <a:r>
              <a:rPr lang="en-US" sz="1600" dirty="0"/>
              <a:t> </a:t>
            </a:r>
            <a:r>
              <a:rPr lang="en-US" sz="1600" dirty="0" err="1"/>
              <a:t>hợp</a:t>
            </a:r>
            <a:r>
              <a:rPr lang="en-US" sz="1600" dirty="0"/>
              <a:t> </a:t>
            </a:r>
            <a:r>
              <a:rPr lang="en-US" sz="1600" dirty="0" err="1"/>
              <a:t>với</a:t>
            </a:r>
            <a:r>
              <a:rPr lang="en-US" sz="1600" dirty="0"/>
              <a:t> ergotamine hay prostaglandin -&gt; </a:t>
            </a:r>
            <a:r>
              <a:rPr lang="en-US" sz="1600" dirty="0" err="1"/>
              <a:t>chèn</a:t>
            </a:r>
            <a:r>
              <a:rPr lang="en-US" sz="1600" dirty="0"/>
              <a:t> </a:t>
            </a:r>
            <a:r>
              <a:rPr lang="en-US" sz="1600" dirty="0" err="1"/>
              <a:t>bóng</a:t>
            </a:r>
            <a:r>
              <a:rPr lang="en-US" sz="1600" dirty="0"/>
              <a:t> -&gt; </a:t>
            </a:r>
            <a:r>
              <a:rPr lang="en-US" sz="1600" dirty="0" err="1"/>
              <a:t>cắt</a:t>
            </a:r>
            <a:r>
              <a:rPr lang="en-US" sz="1600" dirty="0"/>
              <a:t> </a:t>
            </a:r>
            <a:r>
              <a:rPr lang="en-US" sz="1600" dirty="0" err="1"/>
              <a:t>tử</a:t>
            </a:r>
            <a:r>
              <a:rPr lang="en-US" sz="1600" dirty="0"/>
              <a:t> </a:t>
            </a:r>
            <a:r>
              <a:rPr lang="en-US" sz="1600" dirty="0" err="1"/>
              <a:t>cung</a:t>
            </a:r>
            <a:r>
              <a:rPr lang="en-US" sz="1600" dirty="0"/>
              <a:t>. </a:t>
            </a:r>
            <a:r>
              <a:rPr lang="en-US" sz="1600" dirty="0" err="1"/>
              <a:t>Trước</a:t>
            </a:r>
            <a:r>
              <a:rPr lang="en-US" sz="1600" dirty="0"/>
              <a:t> </a:t>
            </a:r>
            <a:r>
              <a:rPr lang="en-US" sz="1600" dirty="0" err="1"/>
              <a:t>khi</a:t>
            </a:r>
            <a:r>
              <a:rPr lang="en-US" sz="1600" dirty="0"/>
              <a:t> </a:t>
            </a:r>
            <a:r>
              <a:rPr lang="en-US" sz="1600" dirty="0" err="1"/>
              <a:t>cắt</a:t>
            </a:r>
            <a:r>
              <a:rPr lang="en-US" sz="1600" dirty="0"/>
              <a:t> </a:t>
            </a:r>
            <a:r>
              <a:rPr lang="en-US" sz="1600" dirty="0" err="1"/>
              <a:t>tử</a:t>
            </a:r>
            <a:r>
              <a:rPr lang="en-US" sz="1600" dirty="0"/>
              <a:t> </a:t>
            </a:r>
            <a:r>
              <a:rPr lang="en-US" sz="1600" dirty="0" err="1"/>
              <a:t>cung</a:t>
            </a:r>
            <a:r>
              <a:rPr lang="en-US" sz="1600" dirty="0"/>
              <a:t> </a:t>
            </a:r>
            <a:r>
              <a:rPr lang="en-US" sz="1600" dirty="0" err="1"/>
              <a:t>thì</a:t>
            </a:r>
            <a:r>
              <a:rPr lang="en-US" sz="1600" dirty="0"/>
              <a:t> </a:t>
            </a:r>
            <a:r>
              <a:rPr lang="en-US" sz="1600" dirty="0" err="1"/>
              <a:t>vẫn</a:t>
            </a:r>
            <a:r>
              <a:rPr lang="en-US" sz="1600" dirty="0"/>
              <a:t> </a:t>
            </a:r>
            <a:r>
              <a:rPr lang="en-US" sz="1600" dirty="0" err="1"/>
              <a:t>nên</a:t>
            </a:r>
            <a:r>
              <a:rPr lang="en-US" sz="1600" dirty="0"/>
              <a:t> </a:t>
            </a:r>
            <a:r>
              <a:rPr lang="en-US" sz="1600" dirty="0" err="1"/>
              <a:t>chèn</a:t>
            </a:r>
            <a:r>
              <a:rPr lang="en-US" sz="1600" dirty="0"/>
              <a:t> </a:t>
            </a:r>
            <a:r>
              <a:rPr lang="en-US" sz="1600" dirty="0" err="1"/>
              <a:t>ép</a:t>
            </a:r>
            <a:r>
              <a:rPr lang="en-US" sz="1600" dirty="0"/>
              <a:t> </a:t>
            </a:r>
            <a:r>
              <a:rPr lang="en-US" sz="1600" dirty="0" err="1"/>
              <a:t>tạo</a:t>
            </a:r>
            <a:r>
              <a:rPr lang="en-US" sz="1600" dirty="0"/>
              <a:t> </a:t>
            </a:r>
            <a:r>
              <a:rPr lang="en-US" sz="1600" dirty="0" err="1"/>
              <a:t>tác</a:t>
            </a:r>
            <a:r>
              <a:rPr lang="en-US" sz="1600" dirty="0"/>
              <a:t> </a:t>
            </a:r>
            <a:r>
              <a:rPr lang="en-US" sz="1600" dirty="0" err="1"/>
              <a:t>dụng</a:t>
            </a:r>
            <a:r>
              <a:rPr lang="en-US" sz="1600" dirty="0"/>
              <a:t> </a:t>
            </a:r>
            <a:r>
              <a:rPr lang="en-US" sz="1600" dirty="0" err="1"/>
              <a:t>cơ</a:t>
            </a:r>
            <a:r>
              <a:rPr lang="en-US" sz="1600" dirty="0"/>
              <a:t> </a:t>
            </a:r>
            <a:r>
              <a:rPr lang="en-US" sz="1600" dirty="0" err="1"/>
              <a:t>học</a:t>
            </a:r>
            <a:r>
              <a:rPr lang="en-US" sz="1600" dirty="0"/>
              <a:t> </a:t>
            </a:r>
            <a:r>
              <a:rPr lang="en-US" sz="1600" dirty="0" err="1"/>
              <a:t>giúp</a:t>
            </a:r>
            <a:r>
              <a:rPr lang="en-US" sz="1600" dirty="0"/>
              <a:t> </a:t>
            </a:r>
            <a:r>
              <a:rPr lang="en-US" sz="1600" dirty="0" err="1"/>
              <a:t>cầm</a:t>
            </a:r>
            <a:r>
              <a:rPr lang="en-US" sz="1600" dirty="0"/>
              <a:t> </a:t>
            </a:r>
            <a:r>
              <a:rPr lang="en-US" sz="1600" dirty="0" err="1"/>
              <a:t>máu</a:t>
            </a:r>
            <a:r>
              <a:rPr lang="en-US" sz="1600" dirty="0"/>
              <a:t>. </a:t>
            </a:r>
          </a:p>
          <a:p>
            <a:r>
              <a:rPr lang="en-US" sz="1600" dirty="0"/>
              <a:t>75. </a:t>
            </a:r>
            <a:r>
              <a:rPr lang="en-US" sz="1600" dirty="0" err="1"/>
              <a:t>Câu</a:t>
            </a:r>
            <a:r>
              <a:rPr lang="en-US" sz="1600" dirty="0"/>
              <a:t>  c (</a:t>
            </a:r>
            <a:r>
              <a:rPr lang="en-US" sz="1600" dirty="0" err="1"/>
              <a:t>nhịp</a:t>
            </a:r>
            <a:r>
              <a:rPr lang="en-US" sz="1600" dirty="0"/>
              <a:t> </a:t>
            </a:r>
            <a:r>
              <a:rPr lang="en-US" sz="1600" dirty="0" err="1"/>
              <a:t>giảm</a:t>
            </a:r>
            <a:r>
              <a:rPr lang="en-US" sz="1600" dirty="0"/>
              <a:t> </a:t>
            </a:r>
            <a:r>
              <a:rPr lang="en-US" sz="1600" dirty="0" err="1"/>
              <a:t>muộn</a:t>
            </a:r>
            <a:r>
              <a:rPr lang="en-US" sz="1600" dirty="0"/>
              <a:t>). (</a:t>
            </a:r>
            <a:r>
              <a:rPr lang="en-US" sz="1600" dirty="0" err="1"/>
              <a:t>thầy</a:t>
            </a:r>
            <a:r>
              <a:rPr lang="en-US" sz="1600" dirty="0"/>
              <a:t> </a:t>
            </a:r>
            <a:r>
              <a:rPr lang="en-US" sz="1600" dirty="0" err="1"/>
              <a:t>Luân</a:t>
            </a:r>
            <a:r>
              <a:rPr lang="en-US" sz="1600" dirty="0"/>
              <a:t> </a:t>
            </a:r>
            <a:r>
              <a:rPr lang="en-US" sz="1600" dirty="0" err="1"/>
              <a:t>sửa</a:t>
            </a:r>
            <a:r>
              <a:rPr lang="en-US" sz="1600" dirty="0"/>
              <a:t> </a:t>
            </a:r>
            <a:r>
              <a:rPr lang="en-US" sz="1600" dirty="0" err="1"/>
              <a:t>tên</a:t>
            </a:r>
            <a:r>
              <a:rPr lang="en-US" sz="1600" dirty="0"/>
              <a:t> </a:t>
            </a:r>
            <a:r>
              <a:rPr lang="en-US" sz="1600" dirty="0" err="1"/>
              <a:t>nhịp</a:t>
            </a:r>
            <a:r>
              <a:rPr lang="en-US" sz="1600" dirty="0"/>
              <a:t> </a:t>
            </a:r>
            <a:r>
              <a:rPr lang="en-US" sz="1600" dirty="0" err="1"/>
              <a:t>giảm</a:t>
            </a:r>
            <a:r>
              <a:rPr lang="en-US" sz="1600" dirty="0"/>
              <a:t>)</a:t>
            </a:r>
          </a:p>
        </p:txBody>
      </p:sp>
    </p:spTree>
    <p:extLst>
      <p:ext uri="{BB962C8B-B14F-4D97-AF65-F5344CB8AC3E}">
        <p14:creationId xmlns:p14="http://schemas.microsoft.com/office/powerpoint/2010/main" val="671738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AC60-550A-48CC-8CB8-26430F5EF480}"/>
              </a:ext>
            </a:extLst>
          </p:cNvPr>
          <p:cNvSpPr>
            <a:spLocks noGrp="1"/>
          </p:cNvSpPr>
          <p:nvPr>
            <p:ph type="title"/>
          </p:nvPr>
        </p:nvSpPr>
        <p:spPr>
          <a:xfrm>
            <a:off x="149678" y="-86115"/>
            <a:ext cx="7886700" cy="447674"/>
          </a:xfrm>
        </p:spPr>
        <p:txBody>
          <a:bodyPr>
            <a:normAutofit/>
          </a:bodyPr>
          <a:lstStyle/>
          <a:p>
            <a:r>
              <a:rPr lang="en-US" sz="1400" dirty="0"/>
              <a:t>Y12 LẦN 1</a:t>
            </a:r>
          </a:p>
        </p:txBody>
      </p:sp>
      <p:sp>
        <p:nvSpPr>
          <p:cNvPr id="3" name="Content Placeholder 2">
            <a:extLst>
              <a:ext uri="{FF2B5EF4-FFF2-40B4-BE49-F238E27FC236}">
                <a16:creationId xmlns:a16="http://schemas.microsoft.com/office/drawing/2014/main" id="{D8AC391E-C086-420F-86F8-789F1B5443EF}"/>
              </a:ext>
            </a:extLst>
          </p:cNvPr>
          <p:cNvSpPr>
            <a:spLocks noGrp="1"/>
          </p:cNvSpPr>
          <p:nvPr>
            <p:ph idx="1"/>
          </p:nvPr>
        </p:nvSpPr>
        <p:spPr>
          <a:xfrm>
            <a:off x="0" y="4490357"/>
            <a:ext cx="8515350" cy="1686606"/>
          </a:xfrm>
        </p:spPr>
        <p:txBody>
          <a:bodyPr>
            <a:normAutofit/>
          </a:bodyPr>
          <a:lstStyle/>
          <a:p>
            <a:r>
              <a:rPr lang="en-US" sz="1800" dirty="0"/>
              <a:t>54. E, </a:t>
            </a:r>
            <a:r>
              <a:rPr lang="en-US" sz="1800" dirty="0" err="1"/>
              <a:t>tử</a:t>
            </a:r>
            <a:r>
              <a:rPr lang="en-US" sz="1800" dirty="0"/>
              <a:t> </a:t>
            </a:r>
            <a:r>
              <a:rPr lang="en-US" sz="1800" dirty="0" err="1"/>
              <a:t>cung</a:t>
            </a:r>
            <a:r>
              <a:rPr lang="en-US" sz="1800" dirty="0"/>
              <a:t> </a:t>
            </a:r>
            <a:r>
              <a:rPr lang="en-US" sz="1800" dirty="0" err="1"/>
              <a:t>hình</a:t>
            </a:r>
            <a:r>
              <a:rPr lang="en-US" sz="1800" dirty="0"/>
              <a:t> </a:t>
            </a:r>
            <a:r>
              <a:rPr lang="en-US" sz="1800" dirty="0" err="1"/>
              <a:t>trứng</a:t>
            </a:r>
            <a:r>
              <a:rPr lang="en-US" sz="1800" dirty="0"/>
              <a:t> </a:t>
            </a:r>
            <a:r>
              <a:rPr lang="en-US" sz="1800" dirty="0" err="1"/>
              <a:t>thì</a:t>
            </a:r>
            <a:r>
              <a:rPr lang="en-US" sz="1800" dirty="0"/>
              <a:t> </a:t>
            </a:r>
            <a:r>
              <a:rPr lang="en-US" sz="1800" dirty="0" err="1"/>
              <a:t>khó</a:t>
            </a:r>
            <a:r>
              <a:rPr lang="en-US" sz="1800" dirty="0"/>
              <a:t> </a:t>
            </a:r>
            <a:r>
              <a:rPr lang="en-US" sz="1800" dirty="0" err="1"/>
              <a:t>xoay</a:t>
            </a:r>
            <a:r>
              <a:rPr lang="en-US" sz="1800" dirty="0"/>
              <a:t>, </a:t>
            </a:r>
            <a:r>
              <a:rPr lang="en-US" sz="1800" dirty="0" err="1"/>
              <a:t>tử</a:t>
            </a:r>
            <a:r>
              <a:rPr lang="en-US" sz="1800" dirty="0"/>
              <a:t> </a:t>
            </a:r>
            <a:r>
              <a:rPr lang="en-US" sz="1800" dirty="0" err="1"/>
              <a:t>cung</a:t>
            </a:r>
            <a:r>
              <a:rPr lang="en-US" sz="1800" dirty="0"/>
              <a:t> </a:t>
            </a:r>
            <a:r>
              <a:rPr lang="en-US" sz="1800" dirty="0" err="1"/>
              <a:t>hình</a:t>
            </a:r>
            <a:r>
              <a:rPr lang="en-US" sz="1800" dirty="0"/>
              <a:t> </a:t>
            </a:r>
            <a:r>
              <a:rPr lang="en-US" sz="1800" dirty="0" err="1"/>
              <a:t>dẹt</a:t>
            </a:r>
            <a:r>
              <a:rPr lang="en-US" sz="1800" dirty="0"/>
              <a:t> </a:t>
            </a:r>
            <a:r>
              <a:rPr lang="en-US" sz="1800" dirty="0" err="1"/>
              <a:t>thì</a:t>
            </a:r>
            <a:r>
              <a:rPr lang="en-US" sz="1800" dirty="0"/>
              <a:t> </a:t>
            </a:r>
            <a:r>
              <a:rPr lang="en-US" sz="1800" dirty="0" err="1"/>
              <a:t>xoay</a:t>
            </a:r>
            <a:r>
              <a:rPr lang="en-US" sz="1800" dirty="0"/>
              <a:t> </a:t>
            </a:r>
            <a:r>
              <a:rPr lang="en-US" sz="1800" dirty="0" err="1"/>
              <a:t>đc</a:t>
            </a:r>
            <a:r>
              <a:rPr lang="en-US" sz="1800" dirty="0"/>
              <a:t> (</a:t>
            </a:r>
            <a:r>
              <a:rPr lang="en-US" sz="1800" dirty="0" err="1"/>
              <a:t>nghe</a:t>
            </a:r>
            <a:r>
              <a:rPr lang="en-US" sz="1800" dirty="0"/>
              <a:t> </a:t>
            </a:r>
            <a:r>
              <a:rPr lang="en-US" sz="1800" dirty="0" err="1"/>
              <a:t>giảng</a:t>
            </a:r>
            <a:r>
              <a:rPr lang="en-US" sz="1800" dirty="0"/>
              <a:t>), </a:t>
            </a:r>
            <a:r>
              <a:rPr lang="en-US" sz="1800" dirty="0" err="1"/>
              <a:t>chỉ</a:t>
            </a:r>
            <a:r>
              <a:rPr lang="en-US" sz="1800" dirty="0"/>
              <a:t> </a:t>
            </a:r>
            <a:r>
              <a:rPr lang="en-US" sz="1800" dirty="0" err="1"/>
              <a:t>có</a:t>
            </a:r>
            <a:r>
              <a:rPr lang="en-US" sz="1800" dirty="0"/>
              <a:t> 3 </a:t>
            </a:r>
            <a:r>
              <a:rPr lang="en-US" sz="1800" dirty="0" err="1"/>
              <a:t>tư</a:t>
            </a:r>
            <a:r>
              <a:rPr lang="en-US" sz="1800" dirty="0"/>
              <a:t> </a:t>
            </a:r>
            <a:r>
              <a:rPr lang="en-US" sz="1800" dirty="0" err="1"/>
              <a:t>thế</a:t>
            </a:r>
            <a:r>
              <a:rPr lang="en-US" sz="1800" dirty="0"/>
              <a:t> </a:t>
            </a:r>
            <a:r>
              <a:rPr lang="en-US" sz="1800" dirty="0" err="1"/>
              <a:t>sanh</a:t>
            </a:r>
            <a:r>
              <a:rPr lang="en-US" sz="1800" dirty="0"/>
              <a:t> </a:t>
            </a:r>
            <a:r>
              <a:rPr lang="en-US" sz="1800" dirty="0" err="1"/>
              <a:t>đc</a:t>
            </a:r>
            <a:r>
              <a:rPr lang="en-US" sz="1800" dirty="0"/>
              <a:t>: </a:t>
            </a:r>
            <a:r>
              <a:rPr lang="en-US" sz="1800" dirty="0" err="1"/>
              <a:t>ngôi</a:t>
            </a:r>
            <a:r>
              <a:rPr lang="en-US" sz="1800" dirty="0"/>
              <a:t> </a:t>
            </a:r>
            <a:r>
              <a:rPr lang="en-US" sz="1800" dirty="0" err="1"/>
              <a:t>chỏm</a:t>
            </a:r>
            <a:r>
              <a:rPr lang="en-US" sz="1800" dirty="0"/>
              <a:t>, </a:t>
            </a:r>
            <a:r>
              <a:rPr lang="en-US" sz="1800" dirty="0" err="1"/>
              <a:t>ngôi</a:t>
            </a:r>
            <a:r>
              <a:rPr lang="en-US" sz="1800" dirty="0"/>
              <a:t> </a:t>
            </a:r>
            <a:r>
              <a:rPr lang="en-US" sz="1800" dirty="0" err="1"/>
              <a:t>mông</a:t>
            </a:r>
            <a:r>
              <a:rPr lang="en-US" sz="1800" dirty="0"/>
              <a:t> </a:t>
            </a:r>
            <a:r>
              <a:rPr lang="en-US" sz="1800" dirty="0" err="1"/>
              <a:t>và</a:t>
            </a:r>
            <a:r>
              <a:rPr lang="en-US" sz="1800" dirty="0"/>
              <a:t> </a:t>
            </a:r>
            <a:r>
              <a:rPr lang="en-US" sz="1800" dirty="0" err="1"/>
              <a:t>ngôi</a:t>
            </a:r>
            <a:r>
              <a:rPr lang="en-US" sz="1800" dirty="0"/>
              <a:t> </a:t>
            </a:r>
            <a:r>
              <a:rPr lang="en-US" sz="1800" dirty="0" err="1"/>
              <a:t>mặt</a:t>
            </a:r>
            <a:r>
              <a:rPr lang="en-US" sz="1800" dirty="0"/>
              <a:t> </a:t>
            </a:r>
            <a:r>
              <a:rPr lang="en-US" sz="1800" dirty="0" err="1"/>
              <a:t>cằm</a:t>
            </a:r>
            <a:r>
              <a:rPr lang="en-US" sz="1800" dirty="0"/>
              <a:t> </a:t>
            </a:r>
            <a:r>
              <a:rPr lang="en-US" sz="1800" dirty="0" err="1"/>
              <a:t>chậu</a:t>
            </a:r>
            <a:r>
              <a:rPr lang="en-US" sz="1800" dirty="0"/>
              <a:t> </a:t>
            </a:r>
            <a:r>
              <a:rPr lang="en-US" sz="1800" dirty="0" err="1"/>
              <a:t>phải</a:t>
            </a:r>
            <a:r>
              <a:rPr lang="en-US" sz="1800" dirty="0"/>
              <a:t> </a:t>
            </a:r>
            <a:r>
              <a:rPr lang="en-US" sz="1800" dirty="0" err="1"/>
              <a:t>trái</a:t>
            </a:r>
            <a:r>
              <a:rPr lang="en-US" sz="1800" dirty="0"/>
              <a:t> </a:t>
            </a:r>
            <a:r>
              <a:rPr lang="en-US" sz="1800" dirty="0" err="1"/>
              <a:t>trước</a:t>
            </a:r>
            <a:r>
              <a:rPr lang="en-US" sz="1800" dirty="0"/>
              <a:t>. </a:t>
            </a:r>
            <a:r>
              <a:rPr lang="en-US" sz="1800"/>
              <a:t>(Anh Cường</a:t>
            </a:r>
            <a:r>
              <a:rPr lang="en-US" sz="1800" dirty="0"/>
              <a:t> </a:t>
            </a:r>
            <a:r>
              <a:rPr lang="en-US" sz="1800" dirty="0" err="1"/>
              <a:t>giảng</a:t>
            </a:r>
            <a:r>
              <a:rPr lang="en-US" sz="1800" dirty="0"/>
              <a:t>). </a:t>
            </a:r>
          </a:p>
          <a:p>
            <a:pPr marL="0" indent="0">
              <a:buNone/>
            </a:pPr>
            <a:r>
              <a:rPr lang="en-US" sz="1800" dirty="0"/>
              <a:t>55. A</a:t>
            </a:r>
          </a:p>
        </p:txBody>
      </p:sp>
      <p:pic>
        <p:nvPicPr>
          <p:cNvPr id="5" name="Picture 4">
            <a:extLst>
              <a:ext uri="{FF2B5EF4-FFF2-40B4-BE49-F238E27FC236}">
                <a16:creationId xmlns:a16="http://schemas.microsoft.com/office/drawing/2014/main" id="{DFA84344-4B55-4CF1-9A89-E78BA27E7555}"/>
              </a:ext>
            </a:extLst>
          </p:cNvPr>
          <p:cNvPicPr>
            <a:picLocks noChangeAspect="1"/>
          </p:cNvPicPr>
          <p:nvPr/>
        </p:nvPicPr>
        <p:blipFill>
          <a:blip r:embed="rId3"/>
          <a:stretch>
            <a:fillRect/>
          </a:stretch>
        </p:blipFill>
        <p:spPr>
          <a:xfrm>
            <a:off x="194166" y="239485"/>
            <a:ext cx="8755667" cy="4033408"/>
          </a:xfrm>
          <a:prstGeom prst="rect">
            <a:avLst/>
          </a:prstGeom>
        </p:spPr>
      </p:pic>
    </p:spTree>
    <p:extLst>
      <p:ext uri="{BB962C8B-B14F-4D97-AF65-F5344CB8AC3E}">
        <p14:creationId xmlns:p14="http://schemas.microsoft.com/office/powerpoint/2010/main" val="2711789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CF37-9515-402C-A88B-EC57B4AA190A}"/>
              </a:ext>
            </a:extLst>
          </p:cNvPr>
          <p:cNvSpPr>
            <a:spLocks noGrp="1"/>
          </p:cNvSpPr>
          <p:nvPr>
            <p:ph type="title"/>
          </p:nvPr>
        </p:nvSpPr>
        <p:spPr/>
        <p:txBody>
          <a:bodyPr/>
          <a:lstStyle/>
          <a:p>
            <a:r>
              <a:rPr lang="en-US" dirty="0"/>
              <a:t>Y15 LẦN 1 TN</a:t>
            </a:r>
            <a:br>
              <a:rPr lang="en-US" dirty="0"/>
            </a:br>
            <a:endParaRPr lang="en-US" dirty="0"/>
          </a:p>
        </p:txBody>
      </p:sp>
      <p:sp>
        <p:nvSpPr>
          <p:cNvPr id="3" name="Content Placeholder 2">
            <a:extLst>
              <a:ext uri="{FF2B5EF4-FFF2-40B4-BE49-F238E27FC236}">
                <a16:creationId xmlns:a16="http://schemas.microsoft.com/office/drawing/2014/main" id="{C098AB57-A7B6-47B8-9D67-DCDEF622691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5A893DC-063D-4970-B2E8-A26B9A23E4FA}"/>
              </a:ext>
            </a:extLst>
          </p:cNvPr>
          <p:cNvPicPr>
            <a:picLocks noChangeAspect="1"/>
          </p:cNvPicPr>
          <p:nvPr/>
        </p:nvPicPr>
        <p:blipFill>
          <a:blip r:embed="rId2"/>
          <a:stretch>
            <a:fillRect/>
          </a:stretch>
        </p:blipFill>
        <p:spPr>
          <a:xfrm>
            <a:off x="0" y="1275853"/>
            <a:ext cx="9144000" cy="4306293"/>
          </a:xfrm>
          <a:prstGeom prst="rect">
            <a:avLst/>
          </a:prstGeom>
        </p:spPr>
      </p:pic>
    </p:spTree>
    <p:extLst>
      <p:ext uri="{BB962C8B-B14F-4D97-AF65-F5344CB8AC3E}">
        <p14:creationId xmlns:p14="http://schemas.microsoft.com/office/powerpoint/2010/main" val="2187393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DFC6-86C4-4ABF-A708-435215F6D9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DBC14-009D-4358-BC89-01FD36C03F21}"/>
              </a:ext>
            </a:extLst>
          </p:cNvPr>
          <p:cNvSpPr>
            <a:spLocks noGrp="1"/>
          </p:cNvSpPr>
          <p:nvPr>
            <p:ph idx="1"/>
          </p:nvPr>
        </p:nvSpPr>
        <p:spPr>
          <a:xfrm>
            <a:off x="-1" y="4545989"/>
            <a:ext cx="9046029" cy="2241578"/>
          </a:xfrm>
        </p:spPr>
        <p:txBody>
          <a:bodyPr>
            <a:normAutofit/>
          </a:bodyPr>
          <a:lstStyle/>
          <a:p>
            <a:r>
              <a:rPr lang="en-US" sz="1800" dirty="0"/>
              <a:t>57. </a:t>
            </a:r>
            <a:r>
              <a:rPr lang="en-US" sz="1800" dirty="0" err="1"/>
              <a:t>chọn</a:t>
            </a:r>
            <a:r>
              <a:rPr lang="en-US" sz="1800" dirty="0"/>
              <a:t> E. </a:t>
            </a:r>
            <a:r>
              <a:rPr lang="en-US" sz="1800" dirty="0" err="1"/>
              <a:t>nhịp</a:t>
            </a:r>
            <a:r>
              <a:rPr lang="en-US" sz="1800" dirty="0"/>
              <a:t> </a:t>
            </a:r>
            <a:r>
              <a:rPr lang="en-US" sz="1800" dirty="0" err="1"/>
              <a:t>tim</a:t>
            </a:r>
            <a:r>
              <a:rPr lang="en-US" sz="1800" dirty="0"/>
              <a:t> </a:t>
            </a:r>
            <a:r>
              <a:rPr lang="en-US" sz="1800" dirty="0" err="1"/>
              <a:t>thai</a:t>
            </a:r>
            <a:r>
              <a:rPr lang="en-US" sz="1800" dirty="0"/>
              <a:t> </a:t>
            </a:r>
            <a:r>
              <a:rPr lang="en-US" sz="1800" dirty="0" err="1"/>
              <a:t>đang</a:t>
            </a:r>
            <a:r>
              <a:rPr lang="en-US" sz="1800" dirty="0"/>
              <a:t> </a:t>
            </a:r>
            <a:r>
              <a:rPr lang="en-US" sz="1800" dirty="0" err="1"/>
              <a:t>nhanh</a:t>
            </a:r>
            <a:r>
              <a:rPr lang="en-US" sz="1800" dirty="0"/>
              <a:t> </a:t>
            </a:r>
            <a:r>
              <a:rPr lang="en-US" sz="1800" dirty="0" err="1"/>
              <a:t>mà</a:t>
            </a:r>
            <a:r>
              <a:rPr lang="en-US" sz="1800" dirty="0"/>
              <a:t> </a:t>
            </a:r>
            <a:r>
              <a:rPr lang="en-US" sz="1800" dirty="0" err="1"/>
              <a:t>đột</a:t>
            </a:r>
            <a:r>
              <a:rPr lang="en-US" sz="1800" dirty="0"/>
              <a:t> </a:t>
            </a:r>
            <a:r>
              <a:rPr lang="en-US" sz="1800" dirty="0" err="1"/>
              <a:t>ngột</a:t>
            </a:r>
            <a:r>
              <a:rPr lang="en-US" sz="1800" dirty="0"/>
              <a:t> </a:t>
            </a:r>
            <a:r>
              <a:rPr lang="en-US" sz="1800" dirty="0" err="1"/>
              <a:t>giảm</a:t>
            </a:r>
            <a:r>
              <a:rPr lang="en-US" sz="1800" dirty="0"/>
              <a:t> </a:t>
            </a:r>
            <a:r>
              <a:rPr lang="en-US" sz="1800" dirty="0" err="1"/>
              <a:t>thấp</a:t>
            </a:r>
            <a:r>
              <a:rPr lang="en-US" sz="1800" dirty="0"/>
              <a:t> </a:t>
            </a:r>
            <a:r>
              <a:rPr lang="en-US" sz="1800" dirty="0" err="1"/>
              <a:t>gần</a:t>
            </a:r>
            <a:r>
              <a:rPr lang="en-US" sz="1800" dirty="0"/>
              <a:t> </a:t>
            </a:r>
            <a:r>
              <a:rPr lang="en-US" sz="1800" dirty="0" err="1"/>
              <a:t>mất</a:t>
            </a:r>
            <a:r>
              <a:rPr lang="en-US" sz="1800" dirty="0"/>
              <a:t>, </a:t>
            </a:r>
            <a:r>
              <a:rPr lang="en-US" sz="1800" dirty="0" err="1"/>
              <a:t>đồng</a:t>
            </a:r>
            <a:r>
              <a:rPr lang="en-US" sz="1800" dirty="0"/>
              <a:t> </a:t>
            </a:r>
            <a:r>
              <a:rPr lang="en-US" sz="1800" dirty="0" err="1"/>
              <a:t>thời</a:t>
            </a:r>
            <a:r>
              <a:rPr lang="en-US" sz="1800" dirty="0"/>
              <a:t> </a:t>
            </a:r>
            <a:r>
              <a:rPr lang="en-US" sz="1800" dirty="0" err="1"/>
              <a:t>mất</a:t>
            </a:r>
            <a:r>
              <a:rPr lang="en-US" sz="1800" dirty="0"/>
              <a:t> </a:t>
            </a:r>
            <a:r>
              <a:rPr lang="en-US" sz="1800" dirty="0" err="1"/>
              <a:t>luôn</a:t>
            </a:r>
            <a:r>
              <a:rPr lang="en-US" sz="1800" dirty="0"/>
              <a:t> </a:t>
            </a:r>
            <a:r>
              <a:rPr lang="en-US" sz="1800" dirty="0" err="1"/>
              <a:t>cơn</a:t>
            </a:r>
            <a:r>
              <a:rPr lang="en-US" sz="1800" dirty="0"/>
              <a:t> co </a:t>
            </a:r>
            <a:r>
              <a:rPr lang="en-US" sz="1800" dirty="0" err="1"/>
              <a:t>tử</a:t>
            </a:r>
            <a:r>
              <a:rPr lang="en-US" sz="1800" dirty="0"/>
              <a:t> </a:t>
            </a:r>
            <a:r>
              <a:rPr lang="en-US" sz="1800" dirty="0" err="1"/>
              <a:t>cung</a:t>
            </a:r>
            <a:r>
              <a:rPr lang="en-US" sz="1800" dirty="0"/>
              <a:t>. </a:t>
            </a:r>
          </a:p>
          <a:p>
            <a:pPr marL="0" indent="0">
              <a:buNone/>
            </a:pPr>
            <a:r>
              <a:rPr lang="en-US" sz="1800" dirty="0" err="1"/>
              <a:t>Hội</a:t>
            </a:r>
            <a:r>
              <a:rPr lang="en-US" sz="1800" dirty="0"/>
              <a:t> </a:t>
            </a:r>
            <a:r>
              <a:rPr lang="en-US" sz="1800" dirty="0" err="1"/>
              <a:t>chứng</a:t>
            </a:r>
            <a:r>
              <a:rPr lang="en-US" sz="1800" dirty="0"/>
              <a:t> </a:t>
            </a:r>
            <a:r>
              <a:rPr lang="en-US" sz="1800" dirty="0" err="1"/>
              <a:t>vượt</a:t>
            </a:r>
            <a:r>
              <a:rPr lang="en-US" sz="1800" dirty="0"/>
              <a:t> </a:t>
            </a:r>
            <a:r>
              <a:rPr lang="en-US" sz="1800" dirty="0" err="1"/>
              <a:t>trở</a:t>
            </a:r>
            <a:r>
              <a:rPr lang="en-US" sz="1800" dirty="0"/>
              <a:t> </a:t>
            </a:r>
            <a:r>
              <a:rPr lang="en-US" sz="1800" dirty="0" err="1"/>
              <a:t>ngại</a:t>
            </a:r>
            <a:r>
              <a:rPr lang="en-US" sz="1800" dirty="0"/>
              <a:t> </a:t>
            </a:r>
            <a:r>
              <a:rPr lang="en-US" sz="1800" dirty="0" err="1"/>
              <a:t>trước</a:t>
            </a:r>
            <a:r>
              <a:rPr lang="en-US" sz="1800" dirty="0"/>
              <a:t> </a:t>
            </a:r>
            <a:r>
              <a:rPr lang="en-US" sz="1800" dirty="0" err="1"/>
              <a:t>đó</a:t>
            </a:r>
            <a:r>
              <a:rPr lang="en-US" sz="1800" dirty="0"/>
              <a:t>: </a:t>
            </a:r>
            <a:r>
              <a:rPr lang="en-US" sz="1800" dirty="0" err="1"/>
              <a:t>chồng</a:t>
            </a:r>
            <a:r>
              <a:rPr lang="en-US" sz="1800" dirty="0"/>
              <a:t> </a:t>
            </a:r>
            <a:r>
              <a:rPr lang="en-US" sz="1800" dirty="0" err="1"/>
              <a:t>xương</a:t>
            </a:r>
            <a:r>
              <a:rPr lang="en-US" sz="1800" dirty="0"/>
              <a:t>, </a:t>
            </a:r>
            <a:r>
              <a:rPr lang="en-US" sz="1800" dirty="0" err="1"/>
              <a:t>cơn</a:t>
            </a:r>
            <a:r>
              <a:rPr lang="en-US" sz="1800" dirty="0"/>
              <a:t> co </a:t>
            </a:r>
            <a:r>
              <a:rPr lang="en-US" sz="1800" dirty="0" err="1"/>
              <a:t>dồn</a:t>
            </a:r>
            <a:r>
              <a:rPr lang="en-US" sz="1800" dirty="0"/>
              <a:t> </a:t>
            </a:r>
            <a:r>
              <a:rPr lang="en-US" sz="1800" dirty="0" err="1"/>
              <a:t>dập</a:t>
            </a:r>
            <a:r>
              <a:rPr lang="en-US" sz="1800" dirty="0"/>
              <a:t>, </a:t>
            </a:r>
            <a:r>
              <a:rPr lang="en-US" sz="1800" dirty="0" err="1"/>
              <a:t>thai</a:t>
            </a:r>
            <a:r>
              <a:rPr lang="en-US" sz="1800" dirty="0"/>
              <a:t> </a:t>
            </a:r>
            <a:r>
              <a:rPr lang="en-US" sz="1800" dirty="0" err="1"/>
              <a:t>không</a:t>
            </a:r>
            <a:r>
              <a:rPr lang="en-US" sz="1800" dirty="0"/>
              <a:t> </a:t>
            </a:r>
            <a:r>
              <a:rPr lang="en-US" sz="1800" dirty="0" err="1"/>
              <a:t>lọt</a:t>
            </a:r>
            <a:r>
              <a:rPr lang="en-US" sz="1800" dirty="0"/>
              <a:t>, </a:t>
            </a:r>
            <a:r>
              <a:rPr lang="en-US" sz="1800" dirty="0" err="1"/>
              <a:t>không</a:t>
            </a:r>
            <a:r>
              <a:rPr lang="en-US" sz="1800" dirty="0"/>
              <a:t> </a:t>
            </a:r>
            <a:r>
              <a:rPr lang="en-US" sz="1800" dirty="0" err="1"/>
              <a:t>xoay</a:t>
            </a:r>
            <a:r>
              <a:rPr lang="en-US" sz="1800" dirty="0"/>
              <a:t> </a:t>
            </a:r>
            <a:r>
              <a:rPr lang="en-US" sz="1800" dirty="0" err="1"/>
              <a:t>tốt</a:t>
            </a:r>
            <a:r>
              <a:rPr lang="en-US" sz="1800" dirty="0"/>
              <a:t> (CCPS). </a:t>
            </a:r>
          </a:p>
        </p:txBody>
      </p:sp>
      <p:pic>
        <p:nvPicPr>
          <p:cNvPr id="5" name="Picture 4">
            <a:extLst>
              <a:ext uri="{FF2B5EF4-FFF2-40B4-BE49-F238E27FC236}">
                <a16:creationId xmlns:a16="http://schemas.microsoft.com/office/drawing/2014/main" id="{7D377715-8F2D-496D-8B1C-B69E41F6719F}"/>
              </a:ext>
            </a:extLst>
          </p:cNvPr>
          <p:cNvPicPr>
            <a:picLocks noChangeAspect="1"/>
          </p:cNvPicPr>
          <p:nvPr/>
        </p:nvPicPr>
        <p:blipFill>
          <a:blip r:embed="rId3"/>
          <a:stretch>
            <a:fillRect/>
          </a:stretch>
        </p:blipFill>
        <p:spPr>
          <a:xfrm>
            <a:off x="190500" y="70433"/>
            <a:ext cx="7462157" cy="4180864"/>
          </a:xfrm>
          <a:prstGeom prst="rect">
            <a:avLst/>
          </a:prstGeom>
        </p:spPr>
      </p:pic>
    </p:spTree>
    <p:extLst>
      <p:ext uri="{BB962C8B-B14F-4D97-AF65-F5344CB8AC3E}">
        <p14:creationId xmlns:p14="http://schemas.microsoft.com/office/powerpoint/2010/main" val="2894132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7E1B-3F28-4A76-BA1B-34DD6BB00DDE}"/>
              </a:ext>
            </a:extLst>
          </p:cNvPr>
          <p:cNvSpPr>
            <a:spLocks noGrp="1"/>
          </p:cNvSpPr>
          <p:nvPr>
            <p:ph type="title"/>
          </p:nvPr>
        </p:nvSpPr>
        <p:spPr>
          <a:xfrm>
            <a:off x="59872" y="0"/>
            <a:ext cx="7886700" cy="315911"/>
          </a:xfrm>
        </p:spPr>
        <p:txBody>
          <a:bodyPr>
            <a:noAutofit/>
          </a:bodyPr>
          <a:lstStyle/>
          <a:p>
            <a:r>
              <a:rPr lang="en-US" sz="1800" dirty="0"/>
              <a:t>Y12 LẦN 2</a:t>
            </a:r>
          </a:p>
        </p:txBody>
      </p:sp>
      <p:sp>
        <p:nvSpPr>
          <p:cNvPr id="3" name="Content Placeholder 2">
            <a:extLst>
              <a:ext uri="{FF2B5EF4-FFF2-40B4-BE49-F238E27FC236}">
                <a16:creationId xmlns:a16="http://schemas.microsoft.com/office/drawing/2014/main" id="{02D7F136-B926-4FA4-B120-8908DB79BD44}"/>
              </a:ext>
            </a:extLst>
          </p:cNvPr>
          <p:cNvSpPr>
            <a:spLocks noGrp="1"/>
          </p:cNvSpPr>
          <p:nvPr>
            <p:ph idx="1"/>
          </p:nvPr>
        </p:nvSpPr>
        <p:spPr>
          <a:xfrm>
            <a:off x="130629" y="4152900"/>
            <a:ext cx="8757557" cy="2618013"/>
          </a:xfrm>
        </p:spPr>
        <p:txBody>
          <a:bodyPr>
            <a:normAutofit/>
          </a:bodyPr>
          <a:lstStyle/>
          <a:p>
            <a:r>
              <a:rPr lang="en-US" sz="1800" dirty="0"/>
              <a:t>44. D. (</a:t>
            </a:r>
            <a:r>
              <a:rPr lang="en-US" sz="1800" dirty="0" err="1"/>
              <a:t>nghĩ</a:t>
            </a:r>
            <a:r>
              <a:rPr lang="en-US" sz="1800" dirty="0"/>
              <a:t> </a:t>
            </a:r>
            <a:r>
              <a:rPr lang="en-US" sz="1800" dirty="0" err="1"/>
              <a:t>tầng</a:t>
            </a:r>
            <a:r>
              <a:rPr lang="en-US" sz="1800" dirty="0"/>
              <a:t> </a:t>
            </a:r>
            <a:r>
              <a:rPr lang="en-US" sz="1800" dirty="0" err="1"/>
              <a:t>sinh</a:t>
            </a:r>
            <a:r>
              <a:rPr lang="en-US" sz="1800" dirty="0"/>
              <a:t> </a:t>
            </a:r>
            <a:r>
              <a:rPr lang="en-US" sz="1800" dirty="0" err="1"/>
              <a:t>môn</a:t>
            </a:r>
            <a:r>
              <a:rPr lang="en-US" sz="1800" dirty="0"/>
              <a:t> </a:t>
            </a:r>
            <a:r>
              <a:rPr lang="en-US" sz="1800" dirty="0" err="1"/>
              <a:t>quá</a:t>
            </a:r>
            <a:r>
              <a:rPr lang="en-US" sz="1800" dirty="0"/>
              <a:t> </a:t>
            </a:r>
            <a:r>
              <a:rPr lang="en-US" sz="1800" dirty="0" err="1"/>
              <a:t>nhão</a:t>
            </a:r>
            <a:r>
              <a:rPr lang="en-US" sz="1800" dirty="0"/>
              <a:t> do </a:t>
            </a:r>
            <a:r>
              <a:rPr lang="en-US" sz="1800" dirty="0" err="1"/>
              <a:t>sinh</a:t>
            </a:r>
            <a:r>
              <a:rPr lang="en-US" sz="1800" dirty="0"/>
              <a:t> </a:t>
            </a:r>
            <a:r>
              <a:rPr lang="en-US" sz="1800" dirty="0" err="1"/>
              <a:t>nhiều</a:t>
            </a:r>
            <a:r>
              <a:rPr lang="en-US" sz="1800" dirty="0"/>
              <a:t> </a:t>
            </a:r>
            <a:r>
              <a:rPr lang="en-US" sz="1800" dirty="0" err="1"/>
              <a:t>lần</a:t>
            </a:r>
            <a:r>
              <a:rPr lang="en-US" sz="1800" dirty="0"/>
              <a:t> </a:t>
            </a:r>
            <a:r>
              <a:rPr lang="en-US" sz="1800" dirty="0" err="1"/>
              <a:t>quá</a:t>
            </a:r>
            <a:r>
              <a:rPr lang="en-US" sz="1800" dirty="0"/>
              <a:t>, </a:t>
            </a:r>
            <a:r>
              <a:rPr lang="en-US" sz="1800" dirty="0" err="1"/>
              <a:t>lần</a:t>
            </a:r>
            <a:r>
              <a:rPr lang="en-US" sz="1800" dirty="0"/>
              <a:t> </a:t>
            </a:r>
            <a:r>
              <a:rPr lang="en-US" sz="1800" dirty="0" err="1"/>
              <a:t>thứ</a:t>
            </a:r>
            <a:r>
              <a:rPr lang="en-US" sz="1800" dirty="0"/>
              <a:t> 5 </a:t>
            </a:r>
            <a:r>
              <a:rPr lang="en-US" sz="1800" dirty="0" err="1"/>
              <a:t>giống</a:t>
            </a:r>
            <a:r>
              <a:rPr lang="en-US" sz="1800" dirty="0"/>
              <a:t> </a:t>
            </a:r>
            <a:r>
              <a:rPr lang="en-US" sz="1800" dirty="0" err="1"/>
              <a:t>cơ</a:t>
            </a:r>
            <a:r>
              <a:rPr lang="en-US" sz="1800" dirty="0"/>
              <a:t> </a:t>
            </a:r>
            <a:r>
              <a:rPr lang="en-US" sz="1800" dirty="0" err="1"/>
              <a:t>chế</a:t>
            </a:r>
            <a:r>
              <a:rPr lang="en-US" sz="1800" dirty="0"/>
              <a:t> </a:t>
            </a:r>
            <a:r>
              <a:rPr lang="en-US" sz="1800" dirty="0" err="1"/>
              <a:t>giảm</a:t>
            </a:r>
            <a:r>
              <a:rPr lang="en-US" sz="1800" dirty="0"/>
              <a:t> </a:t>
            </a:r>
            <a:r>
              <a:rPr lang="en-US" sz="1800" dirty="0" err="1"/>
              <a:t>đau</a:t>
            </a:r>
            <a:r>
              <a:rPr lang="en-US" sz="1800" dirty="0"/>
              <a:t> do </a:t>
            </a:r>
            <a:r>
              <a:rPr lang="en-US" sz="1800" dirty="0" err="1"/>
              <a:t>gây</a:t>
            </a:r>
            <a:r>
              <a:rPr lang="en-US" sz="1800" dirty="0"/>
              <a:t> </a:t>
            </a:r>
            <a:r>
              <a:rPr lang="en-US" sz="1800" dirty="0" err="1"/>
              <a:t>tê</a:t>
            </a:r>
            <a:r>
              <a:rPr lang="en-US" sz="1800" dirty="0"/>
              <a:t> </a:t>
            </a:r>
            <a:r>
              <a:rPr lang="en-US" sz="1800" dirty="0" err="1"/>
              <a:t>ngoài</a:t>
            </a:r>
            <a:r>
              <a:rPr lang="en-US" sz="1800" dirty="0"/>
              <a:t> </a:t>
            </a:r>
            <a:r>
              <a:rPr lang="en-US" sz="1800" dirty="0" err="1"/>
              <a:t>màng</a:t>
            </a:r>
            <a:r>
              <a:rPr lang="en-US" sz="1800" dirty="0"/>
              <a:t> </a:t>
            </a:r>
            <a:r>
              <a:rPr lang="en-US" sz="1800" dirty="0" err="1"/>
              <a:t>cứng</a:t>
            </a:r>
            <a:r>
              <a:rPr lang="en-US" sz="1800" dirty="0"/>
              <a:t>). </a:t>
            </a:r>
          </a:p>
          <a:p>
            <a:r>
              <a:rPr lang="en-US" sz="1800" dirty="0"/>
              <a:t>45.  E, </a:t>
            </a:r>
            <a:r>
              <a:rPr lang="en-US" sz="1800" dirty="0" err="1"/>
              <a:t>thổi</a:t>
            </a:r>
            <a:r>
              <a:rPr lang="en-US" sz="1800" dirty="0"/>
              <a:t> </a:t>
            </a:r>
            <a:r>
              <a:rPr lang="en-US" sz="1800" dirty="0" err="1"/>
              <a:t>áp</a:t>
            </a:r>
            <a:r>
              <a:rPr lang="en-US" sz="1800" dirty="0"/>
              <a:t> </a:t>
            </a:r>
            <a:r>
              <a:rPr lang="en-US" sz="1800" dirty="0" err="1"/>
              <a:t>lực</a:t>
            </a:r>
            <a:r>
              <a:rPr lang="en-US" sz="1800" dirty="0"/>
              <a:t> </a:t>
            </a:r>
            <a:r>
              <a:rPr lang="en-US" sz="1800" dirty="0" err="1"/>
              <a:t>dương</a:t>
            </a:r>
            <a:r>
              <a:rPr lang="en-US" sz="1800" dirty="0"/>
              <a:t> </a:t>
            </a:r>
            <a:r>
              <a:rPr lang="en-US" sz="1800" dirty="0" err="1"/>
              <a:t>vô</a:t>
            </a:r>
            <a:r>
              <a:rPr lang="en-US" sz="1800" dirty="0"/>
              <a:t> </a:t>
            </a:r>
            <a:r>
              <a:rPr lang="en-US" sz="1800" dirty="0" err="1"/>
              <a:t>nhằm</a:t>
            </a:r>
            <a:r>
              <a:rPr lang="en-US" sz="1800" dirty="0"/>
              <a:t> </a:t>
            </a:r>
            <a:r>
              <a:rPr lang="en-US" sz="1800" dirty="0" err="1"/>
              <a:t>làm</a:t>
            </a:r>
            <a:r>
              <a:rPr lang="en-US" sz="1800" dirty="0"/>
              <a:t> </a:t>
            </a:r>
            <a:r>
              <a:rPr lang="en-US" sz="1800" dirty="0" err="1"/>
              <a:t>phế</a:t>
            </a:r>
            <a:r>
              <a:rPr lang="en-US" sz="1800" dirty="0"/>
              <a:t> </a:t>
            </a:r>
            <a:r>
              <a:rPr lang="en-US" sz="1800" dirty="0" err="1"/>
              <a:t>nang</a:t>
            </a:r>
            <a:r>
              <a:rPr lang="en-US" sz="1800" dirty="0"/>
              <a:t> </a:t>
            </a:r>
            <a:r>
              <a:rPr lang="en-US" sz="1800" dirty="0" err="1"/>
              <a:t>không</a:t>
            </a:r>
            <a:r>
              <a:rPr lang="en-US" sz="1800" dirty="0"/>
              <a:t> </a:t>
            </a:r>
            <a:r>
              <a:rPr lang="en-US" sz="1800" dirty="0" err="1"/>
              <a:t>xẹp</a:t>
            </a:r>
            <a:r>
              <a:rPr lang="en-US" sz="1800" dirty="0"/>
              <a:t>. </a:t>
            </a:r>
          </a:p>
        </p:txBody>
      </p:sp>
      <p:pic>
        <p:nvPicPr>
          <p:cNvPr id="5" name="Picture 4">
            <a:extLst>
              <a:ext uri="{FF2B5EF4-FFF2-40B4-BE49-F238E27FC236}">
                <a16:creationId xmlns:a16="http://schemas.microsoft.com/office/drawing/2014/main" id="{D6C86429-9590-4699-863C-D998A7F6CA7D}"/>
              </a:ext>
            </a:extLst>
          </p:cNvPr>
          <p:cNvPicPr>
            <a:picLocks noChangeAspect="1"/>
          </p:cNvPicPr>
          <p:nvPr/>
        </p:nvPicPr>
        <p:blipFill>
          <a:blip r:embed="rId3"/>
          <a:stretch>
            <a:fillRect/>
          </a:stretch>
        </p:blipFill>
        <p:spPr>
          <a:xfrm>
            <a:off x="0" y="315911"/>
            <a:ext cx="9144000" cy="3712388"/>
          </a:xfrm>
          <a:prstGeom prst="rect">
            <a:avLst/>
          </a:prstGeom>
        </p:spPr>
      </p:pic>
    </p:spTree>
    <p:extLst>
      <p:ext uri="{BB962C8B-B14F-4D97-AF65-F5344CB8AC3E}">
        <p14:creationId xmlns:p14="http://schemas.microsoft.com/office/powerpoint/2010/main" val="308250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564E-721F-45A1-B0F6-CFB48E3445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B8A27A-0F76-4927-A585-599090658074}"/>
              </a:ext>
            </a:extLst>
          </p:cNvPr>
          <p:cNvSpPr>
            <a:spLocks noGrp="1"/>
          </p:cNvSpPr>
          <p:nvPr>
            <p:ph idx="1"/>
          </p:nvPr>
        </p:nvSpPr>
        <p:spPr>
          <a:xfrm>
            <a:off x="228600" y="4588330"/>
            <a:ext cx="8783285" cy="798220"/>
          </a:xfrm>
        </p:spPr>
        <p:txBody>
          <a:bodyPr>
            <a:noAutofit/>
          </a:bodyPr>
          <a:lstStyle/>
          <a:p>
            <a:r>
              <a:rPr lang="en-US" sz="1800" dirty="0"/>
              <a:t>47. </a:t>
            </a:r>
            <a:r>
              <a:rPr lang="en-US" sz="1800" dirty="0" err="1"/>
              <a:t>thăng</a:t>
            </a:r>
            <a:r>
              <a:rPr lang="en-US" sz="1800" dirty="0"/>
              <a:t> </a:t>
            </a:r>
            <a:r>
              <a:rPr lang="en-US" sz="1800" dirty="0" err="1"/>
              <a:t>bằng</a:t>
            </a:r>
            <a:r>
              <a:rPr lang="en-US" sz="1800" dirty="0"/>
              <a:t> </a:t>
            </a:r>
            <a:r>
              <a:rPr lang="en-US" sz="1800" dirty="0" err="1"/>
              <a:t>kiềm</a:t>
            </a:r>
            <a:r>
              <a:rPr lang="en-US" sz="1800" dirty="0"/>
              <a:t> </a:t>
            </a:r>
            <a:r>
              <a:rPr lang="en-US" sz="1800" dirty="0" err="1"/>
              <a:t>toan</a:t>
            </a:r>
            <a:r>
              <a:rPr lang="en-US" sz="1800" dirty="0"/>
              <a:t> </a:t>
            </a:r>
            <a:r>
              <a:rPr lang="en-US" sz="1800" dirty="0" err="1"/>
              <a:t>bất</a:t>
            </a:r>
            <a:r>
              <a:rPr lang="en-US" sz="1800" dirty="0"/>
              <a:t> </a:t>
            </a:r>
            <a:r>
              <a:rPr lang="en-US" sz="1800" dirty="0" err="1"/>
              <a:t>thường</a:t>
            </a:r>
            <a:r>
              <a:rPr lang="en-US" sz="1800" dirty="0"/>
              <a:t> </a:t>
            </a:r>
            <a:r>
              <a:rPr lang="en-US" sz="1800" dirty="0" err="1"/>
              <a:t>thể</a:t>
            </a:r>
            <a:r>
              <a:rPr lang="en-US" sz="1800" dirty="0"/>
              <a:t> </a:t>
            </a:r>
            <a:r>
              <a:rPr lang="en-US" sz="1800" dirty="0" err="1"/>
              <a:t>hiện</a:t>
            </a:r>
            <a:r>
              <a:rPr lang="en-US" sz="1800" dirty="0"/>
              <a:t> qua </a:t>
            </a:r>
            <a:r>
              <a:rPr lang="en-US" sz="1800" dirty="0" err="1"/>
              <a:t>nhịp</a:t>
            </a:r>
            <a:r>
              <a:rPr lang="en-US" sz="1800" dirty="0"/>
              <a:t> </a:t>
            </a:r>
            <a:r>
              <a:rPr lang="en-US" sz="1800" dirty="0" err="1"/>
              <a:t>chậm</a:t>
            </a:r>
            <a:r>
              <a:rPr lang="en-US" sz="1800" dirty="0"/>
              <a:t>, </a:t>
            </a:r>
            <a:r>
              <a:rPr lang="en-US" sz="1800" dirty="0" err="1"/>
              <a:t>mất</a:t>
            </a:r>
            <a:r>
              <a:rPr lang="en-US" sz="1800" dirty="0"/>
              <a:t> </a:t>
            </a:r>
            <a:r>
              <a:rPr lang="en-US" sz="1800" dirty="0" err="1"/>
              <a:t>giảm</a:t>
            </a:r>
            <a:r>
              <a:rPr lang="en-US" sz="1800" dirty="0"/>
              <a:t> </a:t>
            </a:r>
            <a:r>
              <a:rPr lang="en-US" sz="1800" dirty="0" err="1"/>
              <a:t>dao</a:t>
            </a:r>
            <a:r>
              <a:rPr lang="en-US" sz="1800" dirty="0"/>
              <a:t> </a:t>
            </a:r>
            <a:r>
              <a:rPr lang="en-US" sz="1800" dirty="0" err="1"/>
              <a:t>động</a:t>
            </a:r>
            <a:r>
              <a:rPr lang="en-US" sz="1800" dirty="0"/>
              <a:t> </a:t>
            </a:r>
            <a:r>
              <a:rPr lang="en-US" sz="1800" dirty="0" err="1"/>
              <a:t>nội</a:t>
            </a:r>
            <a:r>
              <a:rPr lang="en-US" sz="1800" dirty="0"/>
              <a:t> </a:t>
            </a:r>
            <a:r>
              <a:rPr lang="en-US" sz="1800" dirty="0" err="1"/>
              <a:t>tại</a:t>
            </a:r>
            <a:r>
              <a:rPr lang="en-US" sz="1800" dirty="0"/>
              <a:t>, </a:t>
            </a:r>
            <a:r>
              <a:rPr lang="en-US" sz="1800" dirty="0" err="1"/>
              <a:t>nhịp</a:t>
            </a:r>
            <a:r>
              <a:rPr lang="en-US" sz="1800" dirty="0"/>
              <a:t> </a:t>
            </a:r>
            <a:r>
              <a:rPr lang="en-US" sz="1800" dirty="0" err="1"/>
              <a:t>giảm</a:t>
            </a:r>
            <a:r>
              <a:rPr lang="en-US" sz="1800" dirty="0"/>
              <a:t> </a:t>
            </a:r>
            <a:r>
              <a:rPr lang="en-US" sz="1800" dirty="0" err="1"/>
              <a:t>muộn</a:t>
            </a:r>
            <a:r>
              <a:rPr lang="en-US" sz="1800" dirty="0"/>
              <a:t> </a:t>
            </a:r>
            <a:r>
              <a:rPr lang="en-US" sz="1800" dirty="0" err="1"/>
              <a:t>trên</a:t>
            </a:r>
            <a:r>
              <a:rPr lang="en-US" sz="1800" dirty="0"/>
              <a:t> </a:t>
            </a:r>
            <a:r>
              <a:rPr lang="en-US" sz="1800" dirty="0" err="1"/>
              <a:t>nền</a:t>
            </a:r>
            <a:r>
              <a:rPr lang="en-US" sz="1800" dirty="0"/>
              <a:t> 1 </a:t>
            </a:r>
            <a:r>
              <a:rPr lang="en-US" sz="1800" dirty="0" err="1"/>
              <a:t>tổng</a:t>
            </a:r>
            <a:r>
              <a:rPr lang="en-US" sz="1800" dirty="0"/>
              <a:t> </a:t>
            </a:r>
            <a:r>
              <a:rPr lang="en-US" sz="1800" dirty="0" err="1"/>
              <a:t>thể</a:t>
            </a:r>
            <a:r>
              <a:rPr lang="en-US" sz="1800" dirty="0"/>
              <a:t> </a:t>
            </a:r>
            <a:r>
              <a:rPr lang="en-US" sz="1800" dirty="0" err="1"/>
              <a:t>giải</a:t>
            </a:r>
            <a:r>
              <a:rPr lang="en-US" sz="1800" dirty="0"/>
              <a:t> </a:t>
            </a:r>
            <a:r>
              <a:rPr lang="en-US" sz="1800" dirty="0" err="1"/>
              <a:t>thích</a:t>
            </a:r>
            <a:r>
              <a:rPr lang="en-US" sz="1800" dirty="0"/>
              <a:t> </a:t>
            </a:r>
            <a:r>
              <a:rPr lang="en-US" sz="1800" dirty="0" err="1"/>
              <a:t>đc</a:t>
            </a:r>
            <a:r>
              <a:rPr lang="en-US" sz="1800" dirty="0"/>
              <a:t> </a:t>
            </a:r>
            <a:r>
              <a:rPr lang="en-US" sz="1800" dirty="0" err="1"/>
              <a:t>bất</a:t>
            </a:r>
            <a:r>
              <a:rPr lang="en-US" sz="1800" dirty="0"/>
              <a:t> </a:t>
            </a:r>
            <a:r>
              <a:rPr lang="en-US" sz="1800" dirty="0" err="1"/>
              <a:t>thường</a:t>
            </a:r>
            <a:r>
              <a:rPr lang="en-US" sz="1800" dirty="0"/>
              <a:t> </a:t>
            </a:r>
            <a:r>
              <a:rPr lang="en-US" sz="1800" dirty="0" err="1"/>
              <a:t>này</a:t>
            </a:r>
            <a:r>
              <a:rPr lang="en-US" sz="1800" dirty="0"/>
              <a:t> </a:t>
            </a:r>
            <a:r>
              <a:rPr lang="en-US" sz="1800" dirty="0" err="1"/>
              <a:t>ví</a:t>
            </a:r>
            <a:r>
              <a:rPr lang="en-US" sz="1800" dirty="0"/>
              <a:t> </a:t>
            </a:r>
            <a:r>
              <a:rPr lang="en-US" sz="1800" dirty="0" err="1"/>
              <a:t>dụ</a:t>
            </a:r>
            <a:r>
              <a:rPr lang="en-US" sz="1800" dirty="0"/>
              <a:t> do </a:t>
            </a:r>
            <a:r>
              <a:rPr lang="en-US" sz="1800" dirty="0" err="1"/>
              <a:t>bé</a:t>
            </a:r>
            <a:r>
              <a:rPr lang="en-US" sz="1800" dirty="0"/>
              <a:t> IUGR, </a:t>
            </a:r>
            <a:r>
              <a:rPr lang="en-US" sz="1800" dirty="0" err="1"/>
              <a:t>tiền</a:t>
            </a:r>
            <a:r>
              <a:rPr lang="en-US" sz="1800" dirty="0"/>
              <a:t> </a:t>
            </a:r>
            <a:r>
              <a:rPr lang="en-US" sz="1800" dirty="0" err="1"/>
              <a:t>sản</a:t>
            </a:r>
            <a:r>
              <a:rPr lang="en-US" sz="1800" dirty="0"/>
              <a:t> </a:t>
            </a:r>
            <a:r>
              <a:rPr lang="en-US" sz="1800" dirty="0" err="1"/>
              <a:t>giật</a:t>
            </a:r>
            <a:r>
              <a:rPr lang="en-US" sz="1800" dirty="0"/>
              <a:t>, </a:t>
            </a:r>
            <a:r>
              <a:rPr lang="en-US" sz="1800" dirty="0" err="1"/>
              <a:t>thiểu</a:t>
            </a:r>
            <a:r>
              <a:rPr lang="en-US" sz="1800" dirty="0"/>
              <a:t> </a:t>
            </a:r>
            <a:r>
              <a:rPr lang="en-US" sz="1800" dirty="0" err="1"/>
              <a:t>ối</a:t>
            </a:r>
            <a:r>
              <a:rPr lang="en-US" sz="1800" dirty="0"/>
              <a:t>, … -&gt; </a:t>
            </a:r>
            <a:r>
              <a:rPr lang="en-US" sz="1800" dirty="0" err="1"/>
              <a:t>Chọn</a:t>
            </a:r>
            <a:r>
              <a:rPr lang="en-US" sz="1800" dirty="0"/>
              <a:t> E. </a:t>
            </a:r>
          </a:p>
          <a:p>
            <a:pPr marL="0" indent="0">
              <a:buNone/>
            </a:pPr>
            <a:r>
              <a:rPr lang="en-US" sz="1500" dirty="0" err="1"/>
              <a:t>Đáp</a:t>
            </a:r>
            <a:r>
              <a:rPr lang="en-US" sz="1500" dirty="0"/>
              <a:t> </a:t>
            </a:r>
            <a:r>
              <a:rPr lang="en-US" sz="1500" dirty="0" err="1"/>
              <a:t>án</a:t>
            </a:r>
            <a:r>
              <a:rPr lang="en-US" sz="1500" dirty="0"/>
              <a:t> </a:t>
            </a:r>
            <a:r>
              <a:rPr lang="en-US" sz="1500" dirty="0" err="1"/>
              <a:t>là</a:t>
            </a:r>
            <a:r>
              <a:rPr lang="en-US" sz="1500" dirty="0"/>
              <a:t> </a:t>
            </a:r>
            <a:r>
              <a:rPr lang="en-US" sz="1500" dirty="0" err="1"/>
              <a:t>câu</a:t>
            </a:r>
            <a:r>
              <a:rPr lang="en-US" sz="1500" dirty="0"/>
              <a:t> B. </a:t>
            </a:r>
            <a:r>
              <a:rPr lang="en-US" sz="1500" dirty="0" err="1"/>
              <a:t>lí</a:t>
            </a:r>
            <a:r>
              <a:rPr lang="en-US" sz="1500" dirty="0"/>
              <a:t> </a:t>
            </a:r>
            <a:r>
              <a:rPr lang="en-US" sz="1500" dirty="0" err="1"/>
              <a:t>giải</a:t>
            </a:r>
            <a:endParaRPr lang="en-US" sz="1500" dirty="0"/>
          </a:p>
          <a:p>
            <a:pPr marL="0" indent="0">
              <a:buNone/>
            </a:pPr>
            <a:r>
              <a:rPr lang="en-US" sz="1500" dirty="0" err="1"/>
              <a:t>Này</a:t>
            </a:r>
            <a:r>
              <a:rPr lang="en-US" sz="1500" dirty="0"/>
              <a:t> </a:t>
            </a:r>
            <a:r>
              <a:rPr lang="en-US" sz="1500" dirty="0" err="1"/>
              <a:t>là</a:t>
            </a:r>
            <a:r>
              <a:rPr lang="en-US" sz="1500" dirty="0"/>
              <a:t> </a:t>
            </a:r>
            <a:r>
              <a:rPr lang="en-US" sz="1500" dirty="0" err="1"/>
              <a:t>cho</a:t>
            </a:r>
            <a:r>
              <a:rPr lang="en-US" sz="1500" dirty="0"/>
              <a:t> </a:t>
            </a:r>
            <a:r>
              <a:rPr lang="en-US" sz="1500" dirty="0" err="1"/>
              <a:t>hình</a:t>
            </a:r>
            <a:r>
              <a:rPr lang="en-US" sz="1500" dirty="0"/>
              <a:t> CTG </a:t>
            </a:r>
            <a:r>
              <a:rPr lang="en-US" sz="1500" dirty="0" err="1"/>
              <a:t>trên</a:t>
            </a:r>
            <a:endParaRPr lang="en-US" sz="1500" dirty="0"/>
          </a:p>
          <a:p>
            <a:r>
              <a:rPr lang="en-US" sz="1800" dirty="0"/>
              <a:t>48. </a:t>
            </a:r>
            <a:r>
              <a:rPr lang="en-US" sz="1800" dirty="0" err="1"/>
              <a:t>chọn</a:t>
            </a:r>
            <a:r>
              <a:rPr lang="en-US" sz="1800" dirty="0"/>
              <a:t> C</a:t>
            </a:r>
          </a:p>
        </p:txBody>
      </p:sp>
      <p:pic>
        <p:nvPicPr>
          <p:cNvPr id="5" name="Picture 4">
            <a:extLst>
              <a:ext uri="{FF2B5EF4-FFF2-40B4-BE49-F238E27FC236}">
                <a16:creationId xmlns:a16="http://schemas.microsoft.com/office/drawing/2014/main" id="{73922175-6E50-423C-A294-E6EA4ABE747C}"/>
              </a:ext>
            </a:extLst>
          </p:cNvPr>
          <p:cNvPicPr>
            <a:picLocks noChangeAspect="1"/>
          </p:cNvPicPr>
          <p:nvPr/>
        </p:nvPicPr>
        <p:blipFill>
          <a:blip r:embed="rId3"/>
          <a:stretch>
            <a:fillRect/>
          </a:stretch>
        </p:blipFill>
        <p:spPr>
          <a:xfrm>
            <a:off x="289956" y="59337"/>
            <a:ext cx="8092044" cy="4463676"/>
          </a:xfrm>
          <a:prstGeom prst="rect">
            <a:avLst/>
          </a:prstGeom>
        </p:spPr>
      </p:pic>
      <p:pic>
        <p:nvPicPr>
          <p:cNvPr id="1026" name="Picture 2">
            <a:extLst>
              <a:ext uri="{FF2B5EF4-FFF2-40B4-BE49-F238E27FC236}">
                <a16:creationId xmlns:a16="http://schemas.microsoft.com/office/drawing/2014/main" id="{A6FB9B55-F368-40EE-A157-026EB74178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1107" y="5386550"/>
            <a:ext cx="5548250" cy="123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80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1C38-49BC-41DF-B04B-4E3D7E7351B7}"/>
              </a:ext>
            </a:extLst>
          </p:cNvPr>
          <p:cNvSpPr>
            <a:spLocks noGrp="1"/>
          </p:cNvSpPr>
          <p:nvPr>
            <p:ph type="title"/>
          </p:nvPr>
        </p:nvSpPr>
        <p:spPr>
          <a:xfrm>
            <a:off x="454479" y="76655"/>
            <a:ext cx="7886700" cy="77636"/>
          </a:xfrm>
        </p:spPr>
        <p:txBody>
          <a:bodyPr>
            <a:noAutofit/>
          </a:bodyPr>
          <a:lstStyle/>
          <a:p>
            <a:r>
              <a:rPr lang="en-US" sz="1500" dirty="0"/>
              <a:t>YLT 12 LẦN 2</a:t>
            </a:r>
          </a:p>
        </p:txBody>
      </p:sp>
      <p:pic>
        <p:nvPicPr>
          <p:cNvPr id="5" name="Content Placeholder 4">
            <a:extLst>
              <a:ext uri="{FF2B5EF4-FFF2-40B4-BE49-F238E27FC236}">
                <a16:creationId xmlns:a16="http://schemas.microsoft.com/office/drawing/2014/main" id="{C6496CFF-77F4-4CAC-800C-A72410380425}"/>
              </a:ext>
            </a:extLst>
          </p:cNvPr>
          <p:cNvPicPr>
            <a:picLocks noGrp="1" noChangeAspect="1"/>
          </p:cNvPicPr>
          <p:nvPr>
            <p:ph idx="1"/>
          </p:nvPr>
        </p:nvPicPr>
        <p:blipFill>
          <a:blip r:embed="rId3"/>
          <a:stretch>
            <a:fillRect/>
          </a:stretch>
        </p:blipFill>
        <p:spPr>
          <a:xfrm>
            <a:off x="454479" y="210923"/>
            <a:ext cx="8142815" cy="3435619"/>
          </a:xfrm>
        </p:spPr>
      </p:pic>
      <p:pic>
        <p:nvPicPr>
          <p:cNvPr id="6" name="Picture 5">
            <a:extLst>
              <a:ext uri="{FF2B5EF4-FFF2-40B4-BE49-F238E27FC236}">
                <a16:creationId xmlns:a16="http://schemas.microsoft.com/office/drawing/2014/main" id="{9B3EB585-18A8-41AE-83FF-8D46013F2AC4}"/>
              </a:ext>
            </a:extLst>
          </p:cNvPr>
          <p:cNvPicPr>
            <a:picLocks noChangeAspect="1"/>
          </p:cNvPicPr>
          <p:nvPr/>
        </p:nvPicPr>
        <p:blipFill>
          <a:blip r:embed="rId4"/>
          <a:stretch>
            <a:fillRect/>
          </a:stretch>
        </p:blipFill>
        <p:spPr>
          <a:xfrm>
            <a:off x="581956" y="3552129"/>
            <a:ext cx="7887860" cy="2669171"/>
          </a:xfrm>
          <a:prstGeom prst="rect">
            <a:avLst/>
          </a:prstGeom>
        </p:spPr>
      </p:pic>
      <p:sp>
        <p:nvSpPr>
          <p:cNvPr id="7" name="TextBox 6">
            <a:extLst>
              <a:ext uri="{FF2B5EF4-FFF2-40B4-BE49-F238E27FC236}">
                <a16:creationId xmlns:a16="http://schemas.microsoft.com/office/drawing/2014/main" id="{B2968182-C49D-4818-B820-AA777AEAFE15}"/>
              </a:ext>
            </a:extLst>
          </p:cNvPr>
          <p:cNvSpPr txBox="1"/>
          <p:nvPr/>
        </p:nvSpPr>
        <p:spPr>
          <a:xfrm>
            <a:off x="658586" y="6221300"/>
            <a:ext cx="4572000" cy="369332"/>
          </a:xfrm>
          <a:prstGeom prst="rect">
            <a:avLst/>
          </a:prstGeom>
          <a:noFill/>
        </p:spPr>
        <p:txBody>
          <a:bodyPr wrap="square">
            <a:spAutoFit/>
          </a:bodyPr>
          <a:lstStyle/>
          <a:p>
            <a:r>
              <a:rPr lang="en-US" sz="1800" dirty="0"/>
              <a:t>69e, 70d, 72e, </a:t>
            </a:r>
            <a:r>
              <a:rPr lang="en-US" sz="1800" dirty="0">
                <a:highlight>
                  <a:srgbClr val="FFFF00"/>
                </a:highlight>
              </a:rPr>
              <a:t>73 e (</a:t>
            </a:r>
            <a:r>
              <a:rPr lang="en-US" sz="1800" dirty="0" err="1">
                <a:highlight>
                  <a:srgbClr val="FFFF00"/>
                </a:highlight>
              </a:rPr>
              <a:t>mới</a:t>
            </a:r>
            <a:r>
              <a:rPr lang="en-US" sz="1800" dirty="0">
                <a:highlight>
                  <a:srgbClr val="FFFF00"/>
                </a:highlight>
              </a:rPr>
              <a:t> </a:t>
            </a:r>
            <a:r>
              <a:rPr lang="en-US" sz="1800" dirty="0" err="1">
                <a:highlight>
                  <a:srgbClr val="FFFF00"/>
                </a:highlight>
              </a:rPr>
              <a:t>chưa</a:t>
            </a:r>
            <a:r>
              <a:rPr lang="en-US" sz="1800" dirty="0">
                <a:highlight>
                  <a:srgbClr val="FFFF00"/>
                </a:highlight>
              </a:rPr>
              <a:t> </a:t>
            </a:r>
            <a:r>
              <a:rPr lang="en-US" sz="1800" dirty="0" err="1">
                <a:highlight>
                  <a:srgbClr val="FFFF00"/>
                </a:highlight>
              </a:rPr>
              <a:t>thấy</a:t>
            </a:r>
            <a:r>
              <a:rPr lang="en-US" sz="1800" dirty="0">
                <a:highlight>
                  <a:srgbClr val="FFFF00"/>
                </a:highlight>
              </a:rPr>
              <a:t> </a:t>
            </a:r>
            <a:r>
              <a:rPr lang="en-US" sz="1800" dirty="0" err="1">
                <a:highlight>
                  <a:srgbClr val="FFFF00"/>
                </a:highlight>
              </a:rPr>
              <a:t>đáp</a:t>
            </a:r>
            <a:r>
              <a:rPr lang="en-US" sz="1800" dirty="0">
                <a:highlight>
                  <a:srgbClr val="FFFF00"/>
                </a:highlight>
              </a:rPr>
              <a:t> an)</a:t>
            </a:r>
          </a:p>
        </p:txBody>
      </p:sp>
    </p:spTree>
    <p:extLst>
      <p:ext uri="{BB962C8B-B14F-4D97-AF65-F5344CB8AC3E}">
        <p14:creationId xmlns:p14="http://schemas.microsoft.com/office/powerpoint/2010/main" val="3752289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9DBA-6EBE-4296-B15A-4CED152C80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1A6BC4-D016-432B-8CCC-02707AA409C5}"/>
              </a:ext>
            </a:extLst>
          </p:cNvPr>
          <p:cNvSpPr>
            <a:spLocks noGrp="1"/>
          </p:cNvSpPr>
          <p:nvPr>
            <p:ph idx="1"/>
          </p:nvPr>
        </p:nvSpPr>
        <p:spPr>
          <a:xfrm>
            <a:off x="628650" y="5829299"/>
            <a:ext cx="7886700" cy="347663"/>
          </a:xfrm>
        </p:spPr>
        <p:txBody>
          <a:bodyPr>
            <a:normAutofit fontScale="77500" lnSpcReduction="20000"/>
          </a:bodyPr>
          <a:lstStyle/>
          <a:p>
            <a:r>
              <a:rPr lang="en-US" dirty="0"/>
              <a:t>E</a:t>
            </a:r>
          </a:p>
        </p:txBody>
      </p:sp>
      <p:pic>
        <p:nvPicPr>
          <p:cNvPr id="8" name="Picture 7">
            <a:extLst>
              <a:ext uri="{FF2B5EF4-FFF2-40B4-BE49-F238E27FC236}">
                <a16:creationId xmlns:a16="http://schemas.microsoft.com/office/drawing/2014/main" id="{45D22D4F-B1F6-43FB-B8AD-C0826FAC103F}"/>
              </a:ext>
            </a:extLst>
          </p:cNvPr>
          <p:cNvPicPr>
            <a:picLocks noChangeAspect="1"/>
          </p:cNvPicPr>
          <p:nvPr/>
        </p:nvPicPr>
        <p:blipFill>
          <a:blip r:embed="rId2"/>
          <a:stretch>
            <a:fillRect/>
          </a:stretch>
        </p:blipFill>
        <p:spPr>
          <a:xfrm>
            <a:off x="427496" y="365126"/>
            <a:ext cx="8087854" cy="5239481"/>
          </a:xfrm>
          <a:prstGeom prst="rect">
            <a:avLst/>
          </a:prstGeom>
        </p:spPr>
      </p:pic>
    </p:spTree>
    <p:extLst>
      <p:ext uri="{BB962C8B-B14F-4D97-AF65-F5344CB8AC3E}">
        <p14:creationId xmlns:p14="http://schemas.microsoft.com/office/powerpoint/2010/main" val="3428860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5A226-3312-49A9-9B65-16FE2B8C4D79}"/>
              </a:ext>
            </a:extLst>
          </p:cNvPr>
          <p:cNvSpPr>
            <a:spLocks noGrp="1"/>
          </p:cNvSpPr>
          <p:nvPr>
            <p:ph type="title"/>
          </p:nvPr>
        </p:nvSpPr>
        <p:spPr>
          <a:xfrm>
            <a:off x="514350" y="2482684"/>
            <a:ext cx="7886700" cy="1325563"/>
          </a:xfrm>
        </p:spPr>
        <p:txBody>
          <a:bodyPr/>
          <a:lstStyle/>
          <a:p>
            <a:r>
              <a:rPr lang="en-US" dirty="0"/>
              <a:t>ĐỀ LÝ THUYẾT HỌC KÌ VÀ PRETEST CHUẨN BỊ BÀI</a:t>
            </a:r>
          </a:p>
        </p:txBody>
      </p:sp>
      <p:sp>
        <p:nvSpPr>
          <p:cNvPr id="3" name="Content Placeholder 2">
            <a:extLst>
              <a:ext uri="{FF2B5EF4-FFF2-40B4-BE49-F238E27FC236}">
                <a16:creationId xmlns:a16="http://schemas.microsoft.com/office/drawing/2014/main" id="{27FCB6C4-0014-458B-9A8E-F924B48AEB6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0214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E943-6A66-4372-806A-07E01BF1D4FC}"/>
              </a:ext>
            </a:extLst>
          </p:cNvPr>
          <p:cNvSpPr>
            <a:spLocks noGrp="1"/>
          </p:cNvSpPr>
          <p:nvPr>
            <p:ph type="title"/>
          </p:nvPr>
        </p:nvSpPr>
        <p:spPr>
          <a:xfrm>
            <a:off x="166008" y="169218"/>
            <a:ext cx="7886700" cy="59417"/>
          </a:xfrm>
        </p:spPr>
        <p:txBody>
          <a:bodyPr>
            <a:normAutofit fontScale="90000"/>
          </a:bodyPr>
          <a:lstStyle/>
          <a:p>
            <a:r>
              <a:rPr lang="en-US" dirty="0"/>
              <a:t>Lt y17 </a:t>
            </a:r>
            <a:r>
              <a:rPr lang="en-US" dirty="0" err="1">
                <a:highlight>
                  <a:srgbClr val="FFFF00"/>
                </a:highlight>
              </a:rPr>
              <a:t>đợt</a:t>
            </a:r>
            <a:r>
              <a:rPr lang="en-US" dirty="0">
                <a:highlight>
                  <a:srgbClr val="FFFF00"/>
                </a:highlight>
              </a:rPr>
              <a:t> 1</a:t>
            </a:r>
          </a:p>
        </p:txBody>
      </p:sp>
      <p:pic>
        <p:nvPicPr>
          <p:cNvPr id="5" name="Content Placeholder 4">
            <a:extLst>
              <a:ext uri="{FF2B5EF4-FFF2-40B4-BE49-F238E27FC236}">
                <a16:creationId xmlns:a16="http://schemas.microsoft.com/office/drawing/2014/main" id="{277FA209-1317-4A52-942A-C5DB6B304469}"/>
              </a:ext>
            </a:extLst>
          </p:cNvPr>
          <p:cNvPicPr>
            <a:picLocks noGrp="1" noChangeAspect="1"/>
          </p:cNvPicPr>
          <p:nvPr>
            <p:ph idx="1"/>
          </p:nvPr>
        </p:nvPicPr>
        <p:blipFill>
          <a:blip r:embed="rId3"/>
          <a:stretch>
            <a:fillRect/>
          </a:stretch>
        </p:blipFill>
        <p:spPr>
          <a:xfrm>
            <a:off x="398963" y="475326"/>
            <a:ext cx="5222298" cy="5680056"/>
          </a:xfrm>
        </p:spPr>
      </p:pic>
      <p:sp>
        <p:nvSpPr>
          <p:cNvPr id="3" name="TextBox 2">
            <a:extLst>
              <a:ext uri="{FF2B5EF4-FFF2-40B4-BE49-F238E27FC236}">
                <a16:creationId xmlns:a16="http://schemas.microsoft.com/office/drawing/2014/main" id="{366F4A2F-0E2D-43F5-B47B-5E0826D0D2BB}"/>
              </a:ext>
            </a:extLst>
          </p:cNvPr>
          <p:cNvSpPr txBox="1"/>
          <p:nvPr/>
        </p:nvSpPr>
        <p:spPr>
          <a:xfrm>
            <a:off x="5856513" y="870857"/>
            <a:ext cx="2888523" cy="1477328"/>
          </a:xfrm>
          <a:prstGeom prst="rect">
            <a:avLst/>
          </a:prstGeom>
          <a:noFill/>
        </p:spPr>
        <p:txBody>
          <a:bodyPr wrap="square" rtlCol="0">
            <a:spAutoFit/>
          </a:bodyPr>
          <a:lstStyle/>
          <a:p>
            <a:pPr marL="342900" indent="-342900">
              <a:buAutoNum type="arabicPeriod"/>
            </a:pPr>
            <a:r>
              <a:rPr lang="en-US" dirty="0"/>
              <a:t>A </a:t>
            </a:r>
          </a:p>
          <a:p>
            <a:pPr marL="342900" indent="-342900">
              <a:buAutoNum type="arabicPeriod"/>
            </a:pPr>
            <a:r>
              <a:rPr lang="en-US" dirty="0"/>
              <a:t>D</a:t>
            </a:r>
          </a:p>
          <a:p>
            <a:r>
              <a:rPr lang="en-US" dirty="0" err="1">
                <a:highlight>
                  <a:srgbClr val="FFFF00"/>
                </a:highlight>
              </a:rPr>
              <a:t>Quy</a:t>
            </a:r>
            <a:r>
              <a:rPr lang="en-US" dirty="0">
                <a:highlight>
                  <a:srgbClr val="FFFF00"/>
                </a:highlight>
              </a:rPr>
              <a:t> </a:t>
            </a:r>
            <a:r>
              <a:rPr lang="en-US" dirty="0" err="1">
                <a:highlight>
                  <a:srgbClr val="FFFF00"/>
                </a:highlight>
              </a:rPr>
              <a:t>luật</a:t>
            </a:r>
            <a:r>
              <a:rPr lang="en-US" dirty="0">
                <a:highlight>
                  <a:srgbClr val="FFFF00"/>
                </a:highlight>
              </a:rPr>
              <a:t> XEM CÁC CÂU HỎI</a:t>
            </a:r>
          </a:p>
          <a:p>
            <a:r>
              <a:rPr lang="en-US" dirty="0" err="1">
                <a:highlight>
                  <a:srgbClr val="FFFF00"/>
                </a:highlight>
              </a:rPr>
              <a:t>Từ</a:t>
            </a:r>
            <a:r>
              <a:rPr lang="en-US" dirty="0">
                <a:highlight>
                  <a:srgbClr val="FFFF00"/>
                </a:highlight>
              </a:rPr>
              <a:t> </a:t>
            </a:r>
            <a:r>
              <a:rPr lang="en-US" dirty="0" err="1">
                <a:highlight>
                  <a:srgbClr val="FFFF00"/>
                </a:highlight>
              </a:rPr>
              <a:t>trên</a:t>
            </a:r>
            <a:r>
              <a:rPr lang="en-US" dirty="0">
                <a:highlight>
                  <a:srgbClr val="FFFF00"/>
                </a:highlight>
              </a:rPr>
              <a:t> </a:t>
            </a:r>
            <a:r>
              <a:rPr lang="en-US" dirty="0" err="1">
                <a:highlight>
                  <a:srgbClr val="FFFF00"/>
                </a:highlight>
              </a:rPr>
              <a:t>xuống</a:t>
            </a:r>
            <a:r>
              <a:rPr lang="en-US" dirty="0">
                <a:highlight>
                  <a:srgbClr val="FFFF00"/>
                </a:highlight>
              </a:rPr>
              <a:t> </a:t>
            </a:r>
            <a:r>
              <a:rPr lang="en-US" dirty="0" err="1">
                <a:highlight>
                  <a:srgbClr val="FFFF00"/>
                </a:highlight>
              </a:rPr>
              <a:t>dưới</a:t>
            </a:r>
            <a:endParaRPr lang="en-US" dirty="0">
              <a:highlight>
                <a:srgbClr val="FFFF00"/>
              </a:highlight>
            </a:endParaRPr>
          </a:p>
          <a:p>
            <a:r>
              <a:rPr lang="en-US" dirty="0" err="1">
                <a:highlight>
                  <a:srgbClr val="FFFF00"/>
                </a:highlight>
              </a:rPr>
              <a:t>Từ</a:t>
            </a:r>
            <a:r>
              <a:rPr lang="en-US" dirty="0">
                <a:highlight>
                  <a:srgbClr val="FFFF00"/>
                </a:highlight>
              </a:rPr>
              <a:t> </a:t>
            </a:r>
            <a:r>
              <a:rPr lang="en-US" dirty="0" err="1">
                <a:highlight>
                  <a:srgbClr val="FFFF00"/>
                </a:highlight>
              </a:rPr>
              <a:t>trái</a:t>
            </a:r>
            <a:r>
              <a:rPr lang="en-US" dirty="0">
                <a:highlight>
                  <a:srgbClr val="FFFF00"/>
                </a:highlight>
              </a:rPr>
              <a:t> sang </a:t>
            </a:r>
            <a:r>
              <a:rPr lang="en-US" dirty="0" err="1">
                <a:highlight>
                  <a:srgbClr val="FFFF00"/>
                </a:highlight>
              </a:rPr>
              <a:t>phải</a:t>
            </a:r>
            <a:r>
              <a:rPr lang="en-US" dirty="0">
                <a:highlight>
                  <a:srgbClr val="FFFF00"/>
                </a:highlight>
              </a:rPr>
              <a:t>.  </a:t>
            </a:r>
          </a:p>
        </p:txBody>
      </p:sp>
    </p:spTree>
    <p:extLst>
      <p:ext uri="{BB962C8B-B14F-4D97-AF65-F5344CB8AC3E}">
        <p14:creationId xmlns:p14="http://schemas.microsoft.com/office/powerpoint/2010/main" val="735727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0DE30-52FF-4A61-BDE3-77363F78BA9D}"/>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F7B24DE2-F40F-4F7E-BC16-3FE45D7417F9}"/>
              </a:ext>
            </a:extLst>
          </p:cNvPr>
          <p:cNvPicPr>
            <a:picLocks noGrp="1" noChangeAspect="1"/>
          </p:cNvPicPr>
          <p:nvPr>
            <p:ph idx="1"/>
          </p:nvPr>
        </p:nvPicPr>
        <p:blipFill>
          <a:blip r:embed="rId3"/>
          <a:stretch>
            <a:fillRect/>
          </a:stretch>
        </p:blipFill>
        <p:spPr>
          <a:xfrm>
            <a:off x="4551821" y="527861"/>
            <a:ext cx="4535496" cy="5155947"/>
          </a:xfrm>
        </p:spPr>
      </p:pic>
      <p:pic>
        <p:nvPicPr>
          <p:cNvPr id="5" name="Picture 4">
            <a:extLst>
              <a:ext uri="{FF2B5EF4-FFF2-40B4-BE49-F238E27FC236}">
                <a16:creationId xmlns:a16="http://schemas.microsoft.com/office/drawing/2014/main" id="{C4C815D0-0790-4FFE-A518-950F80261385}"/>
              </a:ext>
            </a:extLst>
          </p:cNvPr>
          <p:cNvPicPr>
            <a:picLocks noChangeAspect="1"/>
          </p:cNvPicPr>
          <p:nvPr/>
        </p:nvPicPr>
        <p:blipFill>
          <a:blip r:embed="rId4"/>
          <a:stretch>
            <a:fillRect/>
          </a:stretch>
        </p:blipFill>
        <p:spPr>
          <a:xfrm>
            <a:off x="327261" y="230947"/>
            <a:ext cx="4224560" cy="5813718"/>
          </a:xfrm>
          <a:prstGeom prst="rect">
            <a:avLst/>
          </a:prstGeom>
        </p:spPr>
      </p:pic>
      <p:sp>
        <p:nvSpPr>
          <p:cNvPr id="6" name="TextBox 5">
            <a:extLst>
              <a:ext uri="{FF2B5EF4-FFF2-40B4-BE49-F238E27FC236}">
                <a16:creationId xmlns:a16="http://schemas.microsoft.com/office/drawing/2014/main" id="{95C7C9B6-E04F-406A-9DC2-13426A63563B}"/>
              </a:ext>
            </a:extLst>
          </p:cNvPr>
          <p:cNvSpPr txBox="1"/>
          <p:nvPr/>
        </p:nvSpPr>
        <p:spPr>
          <a:xfrm>
            <a:off x="495300" y="5980722"/>
            <a:ext cx="4572000" cy="646331"/>
          </a:xfrm>
          <a:prstGeom prst="rect">
            <a:avLst/>
          </a:prstGeom>
          <a:noFill/>
        </p:spPr>
        <p:txBody>
          <a:bodyPr wrap="square">
            <a:spAutoFit/>
          </a:bodyPr>
          <a:lstStyle/>
          <a:p>
            <a:r>
              <a:rPr lang="en-US" dirty="0"/>
              <a:t>3. A                                                         5. c       6. B</a:t>
            </a:r>
          </a:p>
          <a:p>
            <a:r>
              <a:rPr lang="en-US" dirty="0"/>
              <a:t>4. </a:t>
            </a:r>
            <a:r>
              <a:rPr lang="en-US" dirty="0" err="1"/>
              <a:t>Mang</a:t>
            </a:r>
            <a:r>
              <a:rPr lang="en-US" dirty="0"/>
              <a:t> </a:t>
            </a:r>
            <a:r>
              <a:rPr lang="en-US" dirty="0" err="1"/>
              <a:t>tính</a:t>
            </a:r>
            <a:r>
              <a:rPr lang="en-US" dirty="0"/>
              <a:t> </a:t>
            </a:r>
            <a:r>
              <a:rPr lang="en-US" dirty="0" err="1"/>
              <a:t>dự</a:t>
            </a:r>
            <a:r>
              <a:rPr lang="en-US" dirty="0"/>
              <a:t> </a:t>
            </a:r>
            <a:r>
              <a:rPr lang="en-US" dirty="0" err="1"/>
              <a:t>báo</a:t>
            </a:r>
            <a:r>
              <a:rPr lang="en-US" dirty="0"/>
              <a:t> </a:t>
            </a:r>
            <a:r>
              <a:rPr lang="en-US" dirty="0" err="1"/>
              <a:t>thôi</a:t>
            </a:r>
            <a:r>
              <a:rPr lang="en-US" dirty="0"/>
              <a:t>:</a:t>
            </a:r>
            <a:r>
              <a:rPr lang="en-US" dirty="0">
                <a:highlight>
                  <a:srgbClr val="FFFF00"/>
                </a:highlight>
              </a:rPr>
              <a:t> C </a:t>
            </a:r>
            <a:endParaRPr lang="en-US" dirty="0"/>
          </a:p>
        </p:txBody>
      </p:sp>
    </p:spTree>
    <p:extLst>
      <p:ext uri="{BB962C8B-B14F-4D97-AF65-F5344CB8AC3E}">
        <p14:creationId xmlns:p14="http://schemas.microsoft.com/office/powerpoint/2010/main" val="3307575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10743-C330-4933-AE60-2AB0A63C9658}"/>
              </a:ext>
            </a:extLst>
          </p:cNvPr>
          <p:cNvSpPr>
            <a:spLocks noGrp="1"/>
          </p:cNvSpPr>
          <p:nvPr>
            <p:ph type="title"/>
          </p:nvPr>
        </p:nvSpPr>
        <p:spPr>
          <a:xfrm>
            <a:off x="751263" y="170412"/>
            <a:ext cx="7634200" cy="1328730"/>
          </a:xfrm>
        </p:spPr>
        <p:txBody>
          <a:bodyPr vert="horz" lIns="91440" tIns="45720" rIns="91440" bIns="45720" rtlCol="0" anchor="b">
            <a:normAutofit/>
          </a:bodyPr>
          <a:lstStyle/>
          <a:p>
            <a:pPr algn="ctr"/>
            <a:endParaRPr lang="en-US" sz="4500"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070BAAE3-C24B-45CF-8A83-ECE480E9851F}"/>
              </a:ext>
            </a:extLst>
          </p:cNvPr>
          <p:cNvPicPr>
            <a:picLocks noChangeAspect="1"/>
          </p:cNvPicPr>
          <p:nvPr/>
        </p:nvPicPr>
        <p:blipFill>
          <a:blip r:embed="rId3"/>
          <a:stretch>
            <a:fillRect/>
          </a:stretch>
        </p:blipFill>
        <p:spPr>
          <a:xfrm>
            <a:off x="148955" y="68204"/>
            <a:ext cx="4423045" cy="6108760"/>
          </a:xfrm>
          <a:prstGeom prst="rect">
            <a:avLst/>
          </a:prstGeom>
        </p:spPr>
      </p:pic>
      <p:sp>
        <p:nvSpPr>
          <p:cNvPr id="8" name="Content Placeholder 7">
            <a:extLst>
              <a:ext uri="{FF2B5EF4-FFF2-40B4-BE49-F238E27FC236}">
                <a16:creationId xmlns:a16="http://schemas.microsoft.com/office/drawing/2014/main" id="{3FC0B128-E80D-4092-9C08-68141447EFD1}"/>
              </a:ext>
            </a:extLst>
          </p:cNvPr>
          <p:cNvSpPr>
            <a:spLocks noGrp="1"/>
          </p:cNvSpPr>
          <p:nvPr>
            <p:ph idx="1"/>
          </p:nvPr>
        </p:nvSpPr>
        <p:spPr>
          <a:xfrm>
            <a:off x="449777" y="6191762"/>
            <a:ext cx="7886700" cy="598034"/>
          </a:xfrm>
        </p:spPr>
        <p:txBody>
          <a:bodyPr>
            <a:normAutofit/>
          </a:bodyPr>
          <a:lstStyle/>
          <a:p>
            <a:r>
              <a:rPr lang="en-US" sz="1800" dirty="0"/>
              <a:t>7a, 8d (</a:t>
            </a:r>
            <a:r>
              <a:rPr lang="en-US" sz="1800" dirty="0" err="1"/>
              <a:t>tổng</a:t>
            </a:r>
            <a:r>
              <a:rPr lang="en-US" sz="1800" dirty="0"/>
              <a:t> </a:t>
            </a:r>
            <a:r>
              <a:rPr lang="en-US" sz="1800" dirty="0" err="1"/>
              <a:t>hết</a:t>
            </a:r>
            <a:r>
              <a:rPr lang="en-US" sz="1800" dirty="0"/>
              <a:t> </a:t>
            </a:r>
            <a:r>
              <a:rPr lang="en-US" sz="1800" dirty="0" err="1"/>
              <a:t>những</a:t>
            </a:r>
            <a:r>
              <a:rPr lang="en-US" sz="1800" dirty="0"/>
              <a:t> </a:t>
            </a:r>
            <a:r>
              <a:rPr lang="en-US" sz="1800" dirty="0" err="1"/>
              <a:t>lực</a:t>
            </a:r>
            <a:r>
              <a:rPr lang="en-US" sz="1800" dirty="0"/>
              <a:t> </a:t>
            </a:r>
            <a:r>
              <a:rPr lang="en-US" sz="1800" dirty="0" err="1"/>
              <a:t>trên</a:t>
            </a:r>
            <a:r>
              <a:rPr lang="en-US" sz="1800" dirty="0"/>
              <a:t>),      9. </a:t>
            </a:r>
            <a:r>
              <a:rPr lang="en-US" sz="1800" strike="sngStrike" dirty="0"/>
              <a:t>C</a:t>
            </a:r>
            <a:r>
              <a:rPr lang="en-US" sz="1800" dirty="0"/>
              <a:t> (A, </a:t>
            </a:r>
            <a:r>
              <a:rPr lang="en-US" sz="1800" dirty="0" err="1"/>
              <a:t>sai</a:t>
            </a:r>
            <a:r>
              <a:rPr lang="en-US" sz="1800" dirty="0"/>
              <a:t> </a:t>
            </a:r>
            <a:r>
              <a:rPr lang="en-US" sz="1800" dirty="0" err="1"/>
              <a:t>là</a:t>
            </a:r>
            <a:r>
              <a:rPr lang="en-US" sz="1800" dirty="0"/>
              <a:t> </a:t>
            </a:r>
            <a:r>
              <a:rPr lang="en-US" sz="1800" dirty="0" err="1"/>
              <a:t>gạch</a:t>
            </a:r>
            <a:r>
              <a:rPr lang="en-US" sz="1800" dirty="0"/>
              <a:t> </a:t>
            </a:r>
            <a:r>
              <a:rPr lang="en-US" sz="1800" dirty="0" err="1"/>
              <a:t>không</a:t>
            </a:r>
            <a:r>
              <a:rPr lang="en-US" sz="1800" dirty="0"/>
              <a:t> </a:t>
            </a:r>
            <a:r>
              <a:rPr lang="en-US" sz="1800" dirty="0" err="1"/>
              <a:t>đc</a:t>
            </a:r>
            <a:r>
              <a:rPr lang="en-US" sz="1800" dirty="0"/>
              <a:t> </a:t>
            </a:r>
            <a:r>
              <a:rPr lang="en-US" sz="1800" dirty="0" err="1"/>
              <a:t>xóa</a:t>
            </a:r>
            <a:r>
              <a:rPr lang="en-US" sz="1800" dirty="0"/>
              <a:t>)   10. D</a:t>
            </a:r>
          </a:p>
        </p:txBody>
      </p:sp>
      <p:pic>
        <p:nvPicPr>
          <p:cNvPr id="10" name="Picture 9">
            <a:extLst>
              <a:ext uri="{FF2B5EF4-FFF2-40B4-BE49-F238E27FC236}">
                <a16:creationId xmlns:a16="http://schemas.microsoft.com/office/drawing/2014/main" id="{C7B8DAB4-A8B4-4386-8C50-06E6CC447642}"/>
              </a:ext>
            </a:extLst>
          </p:cNvPr>
          <p:cNvPicPr>
            <a:picLocks noChangeAspect="1"/>
          </p:cNvPicPr>
          <p:nvPr/>
        </p:nvPicPr>
        <p:blipFill>
          <a:blip r:embed="rId4"/>
          <a:stretch>
            <a:fillRect/>
          </a:stretch>
        </p:blipFill>
        <p:spPr>
          <a:xfrm>
            <a:off x="4262509" y="511629"/>
            <a:ext cx="4252841" cy="5433414"/>
          </a:xfrm>
          <a:prstGeom prst="rect">
            <a:avLst/>
          </a:prstGeom>
        </p:spPr>
      </p:pic>
    </p:spTree>
    <p:extLst>
      <p:ext uri="{BB962C8B-B14F-4D97-AF65-F5344CB8AC3E}">
        <p14:creationId xmlns:p14="http://schemas.microsoft.com/office/powerpoint/2010/main" val="3742888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8041-E6FA-454A-9765-39B0F78BBC4E}"/>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784432B-B324-46DC-80EF-E2C657E5D74E}"/>
              </a:ext>
            </a:extLst>
          </p:cNvPr>
          <p:cNvPicPr>
            <a:picLocks noGrp="1" noChangeAspect="1"/>
          </p:cNvPicPr>
          <p:nvPr>
            <p:ph idx="1"/>
          </p:nvPr>
        </p:nvPicPr>
        <p:blipFill>
          <a:blip r:embed="rId3"/>
          <a:stretch>
            <a:fillRect/>
          </a:stretch>
        </p:blipFill>
        <p:spPr>
          <a:xfrm>
            <a:off x="4439019" y="702203"/>
            <a:ext cx="4704981" cy="5513752"/>
          </a:xfrm>
        </p:spPr>
      </p:pic>
      <p:pic>
        <p:nvPicPr>
          <p:cNvPr id="5" name="Picture 4">
            <a:extLst>
              <a:ext uri="{FF2B5EF4-FFF2-40B4-BE49-F238E27FC236}">
                <a16:creationId xmlns:a16="http://schemas.microsoft.com/office/drawing/2014/main" id="{593C0B1B-9E6D-4587-BBAF-784F2C970E75}"/>
              </a:ext>
            </a:extLst>
          </p:cNvPr>
          <p:cNvPicPr>
            <a:picLocks noChangeAspect="1"/>
          </p:cNvPicPr>
          <p:nvPr/>
        </p:nvPicPr>
        <p:blipFill>
          <a:blip r:embed="rId4"/>
          <a:stretch>
            <a:fillRect/>
          </a:stretch>
        </p:blipFill>
        <p:spPr>
          <a:xfrm>
            <a:off x="195154" y="61303"/>
            <a:ext cx="4243865" cy="6185876"/>
          </a:xfrm>
          <a:prstGeom prst="rect">
            <a:avLst/>
          </a:prstGeom>
        </p:spPr>
      </p:pic>
      <p:sp>
        <p:nvSpPr>
          <p:cNvPr id="6" name="TextBox 5">
            <a:extLst>
              <a:ext uri="{FF2B5EF4-FFF2-40B4-BE49-F238E27FC236}">
                <a16:creationId xmlns:a16="http://schemas.microsoft.com/office/drawing/2014/main" id="{43CA4235-8805-4CDB-9DFB-221B68CE92B6}"/>
              </a:ext>
            </a:extLst>
          </p:cNvPr>
          <p:cNvSpPr txBox="1"/>
          <p:nvPr/>
        </p:nvSpPr>
        <p:spPr>
          <a:xfrm>
            <a:off x="571500" y="6077635"/>
            <a:ext cx="4572000" cy="646331"/>
          </a:xfrm>
          <a:prstGeom prst="rect">
            <a:avLst/>
          </a:prstGeom>
          <a:noFill/>
        </p:spPr>
        <p:txBody>
          <a:bodyPr wrap="square">
            <a:spAutoFit/>
          </a:bodyPr>
          <a:lstStyle/>
          <a:p>
            <a:r>
              <a:rPr lang="en-US" dirty="0" err="1"/>
              <a:t>Thủy</a:t>
            </a:r>
            <a:r>
              <a:rPr lang="en-US" dirty="0"/>
              <a:t> 11. B.                                                13. c   </a:t>
            </a:r>
          </a:p>
          <a:p>
            <a:r>
              <a:rPr lang="en-US" dirty="0"/>
              <a:t>12. D                                                  14. A</a:t>
            </a:r>
          </a:p>
        </p:txBody>
      </p:sp>
    </p:spTree>
    <p:extLst>
      <p:ext uri="{BB962C8B-B14F-4D97-AF65-F5344CB8AC3E}">
        <p14:creationId xmlns:p14="http://schemas.microsoft.com/office/powerpoint/2010/main" val="3440547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4E52-5477-4EEF-9EEA-6E436C12D4E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2EA6FDD-7B38-40F6-BC35-EC7DC9289F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6F83444-7A97-4CB9-8583-5EF2D6F6CBB7}"/>
              </a:ext>
            </a:extLst>
          </p:cNvPr>
          <p:cNvPicPr>
            <a:picLocks noChangeAspect="1"/>
          </p:cNvPicPr>
          <p:nvPr/>
        </p:nvPicPr>
        <p:blipFill>
          <a:blip r:embed="rId2"/>
          <a:stretch>
            <a:fillRect/>
          </a:stretch>
        </p:blipFill>
        <p:spPr>
          <a:xfrm>
            <a:off x="94625" y="1828576"/>
            <a:ext cx="8954750" cy="3200847"/>
          </a:xfrm>
          <a:prstGeom prst="rect">
            <a:avLst/>
          </a:prstGeom>
        </p:spPr>
      </p:pic>
    </p:spTree>
    <p:extLst>
      <p:ext uri="{BB962C8B-B14F-4D97-AF65-F5344CB8AC3E}">
        <p14:creationId xmlns:p14="http://schemas.microsoft.com/office/powerpoint/2010/main" val="1834507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90F83F-5547-4CE8-A76E-50C5E57D0C9B}"/>
              </a:ext>
            </a:extLst>
          </p:cNvPr>
          <p:cNvSpPr>
            <a:spLocks noGrp="1"/>
          </p:cNvSpPr>
          <p:nvPr>
            <p:ph type="title"/>
          </p:nvPr>
        </p:nvSpPr>
        <p:spPr>
          <a:xfrm>
            <a:off x="651510" y="405575"/>
            <a:ext cx="3751326" cy="1371600"/>
          </a:xfrm>
        </p:spPr>
        <p:txBody>
          <a:bodyPr vert="horz" lIns="91440" tIns="45720" rIns="91440" bIns="45720" rtlCol="0" anchor="ctr">
            <a:normAutofit/>
          </a:bodyPr>
          <a:lstStyle/>
          <a:p>
            <a:endParaRPr lang="en-US" sz="3100"/>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56" y="1072979"/>
            <a:ext cx="1021458" cy="685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F84D798-125D-40DB-892D-EE4C9584171B}"/>
              </a:ext>
            </a:extLst>
          </p:cNvPr>
          <p:cNvPicPr>
            <a:picLocks noChangeAspect="1"/>
          </p:cNvPicPr>
          <p:nvPr/>
        </p:nvPicPr>
        <p:blipFill>
          <a:blip r:embed="rId3"/>
          <a:stretch>
            <a:fillRect/>
          </a:stretch>
        </p:blipFill>
        <p:spPr>
          <a:xfrm>
            <a:off x="411793" y="135694"/>
            <a:ext cx="4073652" cy="5721507"/>
          </a:xfrm>
          <a:prstGeom prst="rect">
            <a:avLst/>
          </a:prstGeom>
        </p:spPr>
      </p:pic>
      <p:pic>
        <p:nvPicPr>
          <p:cNvPr id="7" name="Content Placeholder 6">
            <a:extLst>
              <a:ext uri="{FF2B5EF4-FFF2-40B4-BE49-F238E27FC236}">
                <a16:creationId xmlns:a16="http://schemas.microsoft.com/office/drawing/2014/main" id="{E75195E4-6B77-4B07-AB4F-495F6DBD40EE}"/>
              </a:ext>
            </a:extLst>
          </p:cNvPr>
          <p:cNvPicPr>
            <a:picLocks noGrp="1" noChangeAspect="1"/>
          </p:cNvPicPr>
          <p:nvPr>
            <p:ph idx="1"/>
          </p:nvPr>
        </p:nvPicPr>
        <p:blipFill>
          <a:blip r:embed="rId4"/>
          <a:stretch>
            <a:fillRect/>
          </a:stretch>
        </p:blipFill>
        <p:spPr>
          <a:xfrm>
            <a:off x="4640682" y="192924"/>
            <a:ext cx="4073652" cy="5339393"/>
          </a:xfrm>
          <a:prstGeom prst="rect">
            <a:avLst/>
          </a:prstGeom>
        </p:spPr>
      </p:pic>
      <p:sp>
        <p:nvSpPr>
          <p:cNvPr id="10" name="TextBox 9">
            <a:extLst>
              <a:ext uri="{FF2B5EF4-FFF2-40B4-BE49-F238E27FC236}">
                <a16:creationId xmlns:a16="http://schemas.microsoft.com/office/drawing/2014/main" id="{FDD541E0-5244-4882-BB93-5D2A26AC8693}"/>
              </a:ext>
            </a:extLst>
          </p:cNvPr>
          <p:cNvSpPr txBox="1"/>
          <p:nvPr/>
        </p:nvSpPr>
        <p:spPr>
          <a:xfrm>
            <a:off x="467099" y="5873711"/>
            <a:ext cx="7740729" cy="1092607"/>
          </a:xfrm>
          <a:prstGeom prst="rect">
            <a:avLst/>
          </a:prstGeom>
          <a:noFill/>
        </p:spPr>
        <p:txBody>
          <a:bodyPr wrap="square">
            <a:spAutoFit/>
          </a:bodyPr>
          <a:lstStyle/>
          <a:p>
            <a:r>
              <a:rPr lang="en-US" sz="1300" dirty="0"/>
              <a:t>15. </a:t>
            </a:r>
            <a:r>
              <a:rPr lang="en-US" sz="1300" dirty="0" err="1"/>
              <a:t>lọt</a:t>
            </a:r>
            <a:r>
              <a:rPr lang="en-US" sz="1300" dirty="0"/>
              <a:t> (</a:t>
            </a:r>
            <a:r>
              <a:rPr lang="en-US" sz="1300" dirty="0" err="1"/>
              <a:t>eo</a:t>
            </a:r>
            <a:r>
              <a:rPr lang="en-US" sz="1300" dirty="0"/>
              <a:t> </a:t>
            </a:r>
            <a:r>
              <a:rPr lang="en-US" sz="1300" dirty="0" err="1"/>
              <a:t>trên</a:t>
            </a:r>
            <a:r>
              <a:rPr lang="en-US" sz="1300" dirty="0"/>
              <a:t>) -&gt; </a:t>
            </a:r>
            <a:r>
              <a:rPr lang="en-US" sz="1300" dirty="0" err="1"/>
              <a:t>Xuống</a:t>
            </a:r>
            <a:r>
              <a:rPr lang="en-US" sz="1300" dirty="0"/>
              <a:t> -&gt; </a:t>
            </a:r>
            <a:r>
              <a:rPr lang="en-US" sz="1300" dirty="0" err="1"/>
              <a:t>xoay</a:t>
            </a:r>
            <a:r>
              <a:rPr lang="en-US" sz="1300" dirty="0"/>
              <a:t> -&gt; </a:t>
            </a:r>
            <a:r>
              <a:rPr lang="en-US" sz="1300" dirty="0" err="1"/>
              <a:t>sổ</a:t>
            </a:r>
            <a:r>
              <a:rPr lang="en-US" sz="1300" dirty="0"/>
              <a:t> </a:t>
            </a:r>
            <a:r>
              <a:rPr lang="en-US" sz="1300" dirty="0" err="1"/>
              <a:t>Chọn</a:t>
            </a:r>
            <a:r>
              <a:rPr lang="en-US" sz="1300" dirty="0"/>
              <a:t> C </a:t>
            </a:r>
            <a:r>
              <a:rPr lang="en-US" sz="1300" strike="sngStrike" dirty="0" err="1"/>
              <a:t>hoặc</a:t>
            </a:r>
            <a:r>
              <a:rPr lang="en-US" sz="1300" strike="sngStrike" dirty="0"/>
              <a:t> D.  </a:t>
            </a:r>
            <a:r>
              <a:rPr lang="en-US" sz="1300" dirty="0"/>
              <a:t>(</a:t>
            </a:r>
            <a:r>
              <a:rPr lang="en-US" sz="1300" dirty="0" err="1"/>
              <a:t>Câu</a:t>
            </a:r>
            <a:r>
              <a:rPr lang="en-US" sz="1300" dirty="0"/>
              <a:t> AB </a:t>
            </a:r>
            <a:r>
              <a:rPr lang="en-US" sz="1300" dirty="0" err="1"/>
              <a:t>liên</a:t>
            </a:r>
            <a:r>
              <a:rPr lang="en-US" sz="1300" dirty="0"/>
              <a:t> </a:t>
            </a:r>
            <a:r>
              <a:rPr lang="en-US" sz="1300" dirty="0" err="1"/>
              <a:t>quan</a:t>
            </a:r>
            <a:r>
              <a:rPr lang="en-US" sz="1300" dirty="0"/>
              <a:t> </a:t>
            </a:r>
            <a:r>
              <a:rPr lang="en-US" sz="1300" dirty="0" err="1"/>
              <a:t>đến</a:t>
            </a:r>
            <a:r>
              <a:rPr lang="en-US" sz="1300" dirty="0"/>
              <a:t> </a:t>
            </a:r>
            <a:r>
              <a:rPr lang="en-US" sz="1300" dirty="0" err="1"/>
              <a:t>xoay</a:t>
            </a:r>
            <a:r>
              <a:rPr lang="en-US" sz="1300" dirty="0"/>
              <a:t> </a:t>
            </a:r>
            <a:r>
              <a:rPr lang="en-US" sz="1300" dirty="0" err="1"/>
              <a:t>nhiều</a:t>
            </a:r>
            <a:r>
              <a:rPr lang="en-US" sz="1300" dirty="0"/>
              <a:t> </a:t>
            </a:r>
            <a:r>
              <a:rPr lang="en-US" sz="1300" dirty="0" err="1"/>
              <a:t>hơn</a:t>
            </a:r>
            <a:r>
              <a:rPr lang="en-US" sz="1300" dirty="0"/>
              <a:t>) </a:t>
            </a:r>
          </a:p>
          <a:p>
            <a:pPr marL="342900" indent="-342900">
              <a:buAutoNum type="arabicPeriod" startAt="16"/>
            </a:pPr>
            <a:r>
              <a:rPr lang="en-US" sz="1300" dirty="0"/>
              <a:t>A                                    </a:t>
            </a:r>
          </a:p>
          <a:p>
            <a:r>
              <a:rPr lang="en-US" sz="1300" dirty="0"/>
              <a:t>17. D (</a:t>
            </a:r>
            <a:r>
              <a:rPr lang="en-US" sz="1300" dirty="0" err="1"/>
              <a:t>gặp</a:t>
            </a:r>
            <a:r>
              <a:rPr lang="en-US" sz="1300" dirty="0"/>
              <a:t> </a:t>
            </a:r>
            <a:r>
              <a:rPr lang="en-US" sz="1300" dirty="0" err="1"/>
              <a:t>trong</a:t>
            </a:r>
            <a:r>
              <a:rPr lang="en-US" sz="1300" dirty="0"/>
              <a:t> </a:t>
            </a:r>
            <a:r>
              <a:rPr lang="en-US" sz="1300" dirty="0" err="1"/>
              <a:t>hc</a:t>
            </a:r>
            <a:r>
              <a:rPr lang="en-US" sz="1300" dirty="0"/>
              <a:t> </a:t>
            </a:r>
            <a:r>
              <a:rPr lang="en-US" sz="1300" dirty="0" err="1"/>
              <a:t>tắc</a:t>
            </a:r>
            <a:r>
              <a:rPr lang="en-US" sz="1300" dirty="0"/>
              <a:t> </a:t>
            </a:r>
            <a:r>
              <a:rPr lang="en-US" sz="1300" dirty="0" err="1"/>
              <a:t>nghẽn</a:t>
            </a:r>
            <a:r>
              <a:rPr lang="en-US" sz="1300" dirty="0"/>
              <a:t> </a:t>
            </a:r>
            <a:r>
              <a:rPr lang="en-US" sz="1300" dirty="0" err="1"/>
              <a:t>hoặc</a:t>
            </a:r>
            <a:r>
              <a:rPr lang="en-US" sz="1300" dirty="0"/>
              <a:t> do </a:t>
            </a:r>
            <a:r>
              <a:rPr lang="en-US" sz="1300" dirty="0" err="1"/>
              <a:t>sinh</a:t>
            </a:r>
            <a:r>
              <a:rPr lang="en-US" sz="1300" dirty="0"/>
              <a:t> </a:t>
            </a:r>
            <a:r>
              <a:rPr lang="en-US" sz="1300" dirty="0" err="1"/>
              <a:t>lý</a:t>
            </a:r>
            <a:r>
              <a:rPr lang="en-US" sz="1300" dirty="0"/>
              <a:t> </a:t>
            </a:r>
            <a:r>
              <a:rPr lang="en-US" sz="1300" dirty="0" err="1"/>
              <a:t>khi</a:t>
            </a:r>
            <a:r>
              <a:rPr lang="en-US" sz="1300" dirty="0"/>
              <a:t> </a:t>
            </a:r>
            <a:r>
              <a:rPr lang="en-US" sz="1300" dirty="0" err="1"/>
              <a:t>cơ</a:t>
            </a:r>
            <a:r>
              <a:rPr lang="en-US" sz="1300" dirty="0"/>
              <a:t> </a:t>
            </a:r>
            <a:r>
              <a:rPr lang="en-US" sz="1300" dirty="0" err="1"/>
              <a:t>tử</a:t>
            </a:r>
            <a:r>
              <a:rPr lang="en-US" sz="1300" dirty="0"/>
              <a:t> </a:t>
            </a:r>
            <a:r>
              <a:rPr lang="en-US" sz="1300" dirty="0" err="1"/>
              <a:t>cung</a:t>
            </a:r>
            <a:r>
              <a:rPr lang="en-US" sz="1300" dirty="0"/>
              <a:t> </a:t>
            </a:r>
            <a:r>
              <a:rPr lang="en-US" sz="1300" dirty="0" err="1"/>
              <a:t>bị</a:t>
            </a:r>
            <a:r>
              <a:rPr lang="en-US" sz="1300" dirty="0"/>
              <a:t> co </a:t>
            </a:r>
            <a:r>
              <a:rPr lang="en-US" sz="1300" dirty="0" err="1"/>
              <a:t>thắt</a:t>
            </a:r>
            <a:r>
              <a:rPr lang="en-US" sz="1300" dirty="0"/>
              <a:t> </a:t>
            </a:r>
            <a:r>
              <a:rPr lang="en-US" sz="1300" dirty="0" err="1"/>
              <a:t>làm</a:t>
            </a:r>
            <a:r>
              <a:rPr lang="en-US" sz="1300" dirty="0"/>
              <a:t> </a:t>
            </a:r>
            <a:r>
              <a:rPr lang="en-US" sz="1300" dirty="0" err="1"/>
              <a:t>lớp</a:t>
            </a:r>
            <a:r>
              <a:rPr lang="en-US" sz="1300" dirty="0"/>
              <a:t> ở </a:t>
            </a:r>
            <a:r>
              <a:rPr lang="en-US" sz="1300" dirty="0" err="1"/>
              <a:t>dưới</a:t>
            </a:r>
            <a:r>
              <a:rPr lang="en-US" sz="1300" dirty="0"/>
              <a:t> </a:t>
            </a:r>
            <a:r>
              <a:rPr lang="en-US" sz="1300" dirty="0" err="1"/>
              <a:t>bị</a:t>
            </a:r>
            <a:r>
              <a:rPr lang="en-US" sz="1300" dirty="0"/>
              <a:t> </a:t>
            </a:r>
            <a:r>
              <a:rPr lang="en-US" sz="1300" dirty="0" err="1"/>
              <a:t>rút</a:t>
            </a:r>
            <a:r>
              <a:rPr lang="en-US" sz="1300" dirty="0"/>
              <a:t> </a:t>
            </a:r>
            <a:r>
              <a:rPr lang="en-US" sz="1300" dirty="0" err="1"/>
              <a:t>lên</a:t>
            </a:r>
            <a:r>
              <a:rPr lang="en-US" sz="1300" dirty="0"/>
              <a:t> </a:t>
            </a:r>
            <a:r>
              <a:rPr lang="en-US" sz="1300" dirty="0" err="1"/>
              <a:t>trên</a:t>
            </a:r>
            <a:r>
              <a:rPr lang="en-US" sz="1300" dirty="0"/>
              <a:t> </a:t>
            </a:r>
            <a:r>
              <a:rPr lang="en-US" sz="1300" dirty="0" err="1"/>
              <a:t>sinh</a:t>
            </a:r>
            <a:r>
              <a:rPr lang="en-US" sz="1300" dirty="0"/>
              <a:t> ra </a:t>
            </a:r>
            <a:r>
              <a:rPr lang="en-US" sz="1300" dirty="0" err="1"/>
              <a:t>vòng</a:t>
            </a:r>
            <a:r>
              <a:rPr lang="en-US" sz="1300" dirty="0"/>
              <a:t>) </a:t>
            </a:r>
          </a:p>
          <a:p>
            <a:r>
              <a:rPr lang="en-US" sz="1300" dirty="0"/>
              <a:t>18. B                    </a:t>
            </a:r>
          </a:p>
        </p:txBody>
      </p:sp>
    </p:spTree>
    <p:extLst>
      <p:ext uri="{BB962C8B-B14F-4D97-AF65-F5344CB8AC3E}">
        <p14:creationId xmlns:p14="http://schemas.microsoft.com/office/powerpoint/2010/main" val="2633011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D9F76-7362-4FE6-B13F-A4C0616AC3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4F6A95-8017-4285-9114-BF19FCE4C353}"/>
              </a:ext>
            </a:extLst>
          </p:cNvPr>
          <p:cNvSpPr>
            <a:spLocks noGrp="1"/>
          </p:cNvSpPr>
          <p:nvPr>
            <p:ph idx="1"/>
          </p:nvPr>
        </p:nvSpPr>
        <p:spPr>
          <a:xfrm>
            <a:off x="443593" y="5829525"/>
            <a:ext cx="7886700" cy="663349"/>
          </a:xfrm>
        </p:spPr>
        <p:txBody>
          <a:bodyPr>
            <a:normAutofit fontScale="70000" lnSpcReduction="20000"/>
          </a:bodyPr>
          <a:lstStyle/>
          <a:p>
            <a:r>
              <a:rPr lang="en-US" dirty="0"/>
              <a:t>19. </a:t>
            </a:r>
            <a:r>
              <a:rPr lang="en-US" dirty="0" err="1"/>
              <a:t>truyền</a:t>
            </a:r>
            <a:r>
              <a:rPr lang="en-US" dirty="0"/>
              <a:t> tm </a:t>
            </a:r>
            <a:r>
              <a:rPr lang="en-US" dirty="0" err="1"/>
              <a:t>sẽ</a:t>
            </a:r>
            <a:r>
              <a:rPr lang="en-US" dirty="0"/>
              <a:t> </a:t>
            </a:r>
            <a:r>
              <a:rPr lang="en-US" dirty="0" err="1"/>
              <a:t>chỉnh</a:t>
            </a:r>
            <a:r>
              <a:rPr lang="en-US" dirty="0"/>
              <a:t> </a:t>
            </a:r>
            <a:r>
              <a:rPr lang="en-US" dirty="0" err="1"/>
              <a:t>đc</a:t>
            </a:r>
            <a:r>
              <a:rPr lang="en-US" dirty="0"/>
              <a:t> </a:t>
            </a:r>
            <a:r>
              <a:rPr lang="en-US" dirty="0" err="1"/>
              <a:t>liều</a:t>
            </a:r>
            <a:endParaRPr lang="en-US" dirty="0"/>
          </a:p>
          <a:p>
            <a:r>
              <a:rPr lang="en-US" dirty="0"/>
              <a:t>20. B</a:t>
            </a:r>
          </a:p>
        </p:txBody>
      </p:sp>
      <p:pic>
        <p:nvPicPr>
          <p:cNvPr id="5" name="Picture 4">
            <a:extLst>
              <a:ext uri="{FF2B5EF4-FFF2-40B4-BE49-F238E27FC236}">
                <a16:creationId xmlns:a16="http://schemas.microsoft.com/office/drawing/2014/main" id="{E25326E6-C744-414E-A70F-75D15217CFB7}"/>
              </a:ext>
            </a:extLst>
          </p:cNvPr>
          <p:cNvPicPr>
            <a:picLocks noChangeAspect="1"/>
          </p:cNvPicPr>
          <p:nvPr/>
        </p:nvPicPr>
        <p:blipFill>
          <a:blip r:embed="rId3"/>
          <a:stretch>
            <a:fillRect/>
          </a:stretch>
        </p:blipFill>
        <p:spPr>
          <a:xfrm>
            <a:off x="340178" y="99145"/>
            <a:ext cx="7886700" cy="5566190"/>
          </a:xfrm>
          <a:prstGeom prst="rect">
            <a:avLst/>
          </a:prstGeom>
        </p:spPr>
      </p:pic>
    </p:spTree>
    <p:extLst>
      <p:ext uri="{BB962C8B-B14F-4D97-AF65-F5344CB8AC3E}">
        <p14:creationId xmlns:p14="http://schemas.microsoft.com/office/powerpoint/2010/main" val="2887580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341A-F7B8-474F-87E4-AA053CE5444E}"/>
              </a:ext>
            </a:extLst>
          </p:cNvPr>
          <p:cNvSpPr>
            <a:spLocks noGrp="1"/>
          </p:cNvSpPr>
          <p:nvPr>
            <p:ph type="title"/>
          </p:nvPr>
        </p:nvSpPr>
        <p:spPr/>
        <p:txBody>
          <a:bodyPr/>
          <a:lstStyle/>
          <a:p>
            <a:r>
              <a:rPr lang="en-US" dirty="0">
                <a:highlight>
                  <a:srgbClr val="FFFF00"/>
                </a:highlight>
              </a:rPr>
              <a:t>RAT ĐỢT 1</a:t>
            </a:r>
          </a:p>
        </p:txBody>
      </p:sp>
      <p:sp>
        <p:nvSpPr>
          <p:cNvPr id="3" name="Content Placeholder 2">
            <a:extLst>
              <a:ext uri="{FF2B5EF4-FFF2-40B4-BE49-F238E27FC236}">
                <a16:creationId xmlns:a16="http://schemas.microsoft.com/office/drawing/2014/main" id="{F13CDCAE-0C37-4187-A20E-B5C514A9297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FFF5033-89E9-48AA-B87B-3BE7C0B09388}"/>
              </a:ext>
            </a:extLst>
          </p:cNvPr>
          <p:cNvPicPr>
            <a:picLocks noChangeAspect="1"/>
          </p:cNvPicPr>
          <p:nvPr/>
        </p:nvPicPr>
        <p:blipFill>
          <a:blip r:embed="rId3"/>
          <a:stretch>
            <a:fillRect/>
          </a:stretch>
        </p:blipFill>
        <p:spPr>
          <a:xfrm>
            <a:off x="3418157" y="0"/>
            <a:ext cx="5399799" cy="6858000"/>
          </a:xfrm>
          <a:prstGeom prst="rect">
            <a:avLst/>
          </a:prstGeom>
        </p:spPr>
      </p:pic>
    </p:spTree>
    <p:extLst>
      <p:ext uri="{BB962C8B-B14F-4D97-AF65-F5344CB8AC3E}">
        <p14:creationId xmlns:p14="http://schemas.microsoft.com/office/powerpoint/2010/main" val="1671772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081A-D980-45AD-A3E7-D8ADF097E9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3CB84E-3925-4C44-BA09-941EC836BA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9CC0963-5364-4462-97F8-1436C78A26DC}"/>
              </a:ext>
            </a:extLst>
          </p:cNvPr>
          <p:cNvPicPr>
            <a:picLocks noChangeAspect="1"/>
          </p:cNvPicPr>
          <p:nvPr/>
        </p:nvPicPr>
        <p:blipFill>
          <a:blip r:embed="rId3"/>
          <a:stretch>
            <a:fillRect/>
          </a:stretch>
        </p:blipFill>
        <p:spPr>
          <a:xfrm>
            <a:off x="1434353" y="552668"/>
            <a:ext cx="6275294" cy="5940206"/>
          </a:xfrm>
          <a:prstGeom prst="rect">
            <a:avLst/>
          </a:prstGeom>
        </p:spPr>
      </p:pic>
    </p:spTree>
    <p:extLst>
      <p:ext uri="{BB962C8B-B14F-4D97-AF65-F5344CB8AC3E}">
        <p14:creationId xmlns:p14="http://schemas.microsoft.com/office/powerpoint/2010/main" val="2754485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9911-DAD0-471E-8F83-C298F5E822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54C7C1-E225-46E4-B62B-4AAB917A9B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0C783F-688F-4BD8-8DF5-27A1290EABFC}"/>
              </a:ext>
            </a:extLst>
          </p:cNvPr>
          <p:cNvPicPr>
            <a:picLocks noChangeAspect="1"/>
          </p:cNvPicPr>
          <p:nvPr/>
        </p:nvPicPr>
        <p:blipFill>
          <a:blip r:embed="rId3"/>
          <a:stretch>
            <a:fillRect/>
          </a:stretch>
        </p:blipFill>
        <p:spPr>
          <a:xfrm>
            <a:off x="1672249" y="0"/>
            <a:ext cx="5799502" cy="6858000"/>
          </a:xfrm>
          <a:prstGeom prst="rect">
            <a:avLst/>
          </a:prstGeom>
        </p:spPr>
      </p:pic>
    </p:spTree>
    <p:extLst>
      <p:ext uri="{BB962C8B-B14F-4D97-AF65-F5344CB8AC3E}">
        <p14:creationId xmlns:p14="http://schemas.microsoft.com/office/powerpoint/2010/main" val="2178520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2B61-6F6C-484A-8EF6-F0910A07E8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320F5A-3C59-4B8D-93C1-4562405EB2E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0F246F4-850D-4B93-9EE6-391B8A619AF9}"/>
              </a:ext>
            </a:extLst>
          </p:cNvPr>
          <p:cNvPicPr>
            <a:picLocks noChangeAspect="1"/>
          </p:cNvPicPr>
          <p:nvPr/>
        </p:nvPicPr>
        <p:blipFill>
          <a:blip r:embed="rId3"/>
          <a:stretch>
            <a:fillRect/>
          </a:stretch>
        </p:blipFill>
        <p:spPr>
          <a:xfrm>
            <a:off x="1347337" y="23337"/>
            <a:ext cx="6449325" cy="6811326"/>
          </a:xfrm>
          <a:prstGeom prst="rect">
            <a:avLst/>
          </a:prstGeom>
        </p:spPr>
      </p:pic>
    </p:spTree>
    <p:extLst>
      <p:ext uri="{BB962C8B-B14F-4D97-AF65-F5344CB8AC3E}">
        <p14:creationId xmlns:p14="http://schemas.microsoft.com/office/powerpoint/2010/main" val="3325036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32743-076C-479E-B0BF-7D43673E5B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A33E9F-439E-4F43-A8A3-725C077E708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C2D5F5E-B049-44DD-8720-DEA0DDEB117B}"/>
              </a:ext>
            </a:extLst>
          </p:cNvPr>
          <p:cNvPicPr>
            <a:picLocks noChangeAspect="1"/>
          </p:cNvPicPr>
          <p:nvPr/>
        </p:nvPicPr>
        <p:blipFill>
          <a:blip r:embed="rId2"/>
          <a:stretch>
            <a:fillRect/>
          </a:stretch>
        </p:blipFill>
        <p:spPr>
          <a:xfrm>
            <a:off x="1121753" y="130727"/>
            <a:ext cx="7545548" cy="6252026"/>
          </a:xfrm>
          <a:prstGeom prst="rect">
            <a:avLst/>
          </a:prstGeom>
        </p:spPr>
      </p:pic>
    </p:spTree>
    <p:extLst>
      <p:ext uri="{BB962C8B-B14F-4D97-AF65-F5344CB8AC3E}">
        <p14:creationId xmlns:p14="http://schemas.microsoft.com/office/powerpoint/2010/main" val="3492179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65EE-F7D2-4A1A-BAD7-71F623C871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E12559-4F9F-4CD4-A1AC-4B80FD0E83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1365A7E-578B-4FCE-8212-DC48668E2158}"/>
              </a:ext>
            </a:extLst>
          </p:cNvPr>
          <p:cNvPicPr>
            <a:picLocks noChangeAspect="1"/>
          </p:cNvPicPr>
          <p:nvPr/>
        </p:nvPicPr>
        <p:blipFill>
          <a:blip r:embed="rId2"/>
          <a:stretch>
            <a:fillRect/>
          </a:stretch>
        </p:blipFill>
        <p:spPr>
          <a:xfrm>
            <a:off x="1380679" y="623496"/>
            <a:ext cx="6382641" cy="5611008"/>
          </a:xfrm>
          <a:prstGeom prst="rect">
            <a:avLst/>
          </a:prstGeom>
        </p:spPr>
      </p:pic>
    </p:spTree>
    <p:extLst>
      <p:ext uri="{BB962C8B-B14F-4D97-AF65-F5344CB8AC3E}">
        <p14:creationId xmlns:p14="http://schemas.microsoft.com/office/powerpoint/2010/main" val="1501129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0B06B-7A6B-4E66-ACB2-C23C8B623B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01A728-ED7F-4F85-8541-71B7E7376B4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443A069-728D-4524-B82F-8455CFA06304}"/>
              </a:ext>
            </a:extLst>
          </p:cNvPr>
          <p:cNvPicPr>
            <a:picLocks noChangeAspect="1"/>
          </p:cNvPicPr>
          <p:nvPr/>
        </p:nvPicPr>
        <p:blipFill>
          <a:blip r:embed="rId2"/>
          <a:stretch>
            <a:fillRect/>
          </a:stretch>
        </p:blipFill>
        <p:spPr>
          <a:xfrm>
            <a:off x="1779814" y="0"/>
            <a:ext cx="5584371" cy="6858000"/>
          </a:xfrm>
          <a:prstGeom prst="rect">
            <a:avLst/>
          </a:prstGeom>
        </p:spPr>
      </p:pic>
    </p:spTree>
    <p:extLst>
      <p:ext uri="{BB962C8B-B14F-4D97-AF65-F5344CB8AC3E}">
        <p14:creationId xmlns:p14="http://schemas.microsoft.com/office/powerpoint/2010/main" val="229905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40EA-9776-4182-8414-5BF04726A6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94898D-BADB-4566-87F2-DEBDE6AA07C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9543E9E-9C16-4DD2-9C72-5D84E3F8574C}"/>
              </a:ext>
            </a:extLst>
          </p:cNvPr>
          <p:cNvPicPr>
            <a:picLocks noChangeAspect="1"/>
          </p:cNvPicPr>
          <p:nvPr/>
        </p:nvPicPr>
        <p:blipFill>
          <a:blip r:embed="rId2"/>
          <a:stretch>
            <a:fillRect/>
          </a:stretch>
        </p:blipFill>
        <p:spPr>
          <a:xfrm>
            <a:off x="1002283" y="365126"/>
            <a:ext cx="7139434" cy="5564715"/>
          </a:xfrm>
          <a:prstGeom prst="rect">
            <a:avLst/>
          </a:prstGeom>
        </p:spPr>
      </p:pic>
    </p:spTree>
    <p:extLst>
      <p:ext uri="{BB962C8B-B14F-4D97-AF65-F5344CB8AC3E}">
        <p14:creationId xmlns:p14="http://schemas.microsoft.com/office/powerpoint/2010/main" val="162827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9696-88C8-469F-B179-6D305B3C2F2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9F77AF2-8E76-47D5-BBB7-36BB200480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BB774EA-BD03-4A57-86F1-F2D27B388072}"/>
              </a:ext>
            </a:extLst>
          </p:cNvPr>
          <p:cNvPicPr>
            <a:picLocks noChangeAspect="1"/>
          </p:cNvPicPr>
          <p:nvPr/>
        </p:nvPicPr>
        <p:blipFill>
          <a:blip r:embed="rId2"/>
          <a:stretch>
            <a:fillRect/>
          </a:stretch>
        </p:blipFill>
        <p:spPr>
          <a:xfrm>
            <a:off x="628650" y="158409"/>
            <a:ext cx="7984387" cy="5785192"/>
          </a:xfrm>
          <a:prstGeom prst="rect">
            <a:avLst/>
          </a:prstGeom>
        </p:spPr>
      </p:pic>
    </p:spTree>
    <p:extLst>
      <p:ext uri="{BB962C8B-B14F-4D97-AF65-F5344CB8AC3E}">
        <p14:creationId xmlns:p14="http://schemas.microsoft.com/office/powerpoint/2010/main" val="2826711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2F3D-A939-4B88-B7D0-8824377C74F3}"/>
              </a:ext>
            </a:extLst>
          </p:cNvPr>
          <p:cNvSpPr>
            <a:spLocks noGrp="1"/>
          </p:cNvSpPr>
          <p:nvPr>
            <p:ph type="title"/>
          </p:nvPr>
        </p:nvSpPr>
        <p:spPr/>
        <p:txBody>
          <a:bodyPr/>
          <a:lstStyle/>
          <a:p>
            <a:r>
              <a:rPr lang="en-US" dirty="0"/>
              <a:t>Rat y17 </a:t>
            </a:r>
            <a:r>
              <a:rPr lang="en-US" dirty="0" err="1"/>
              <a:t>đợt</a:t>
            </a:r>
            <a:r>
              <a:rPr lang="en-US" dirty="0"/>
              <a:t> 2</a:t>
            </a:r>
          </a:p>
        </p:txBody>
      </p:sp>
      <p:sp>
        <p:nvSpPr>
          <p:cNvPr id="3" name="Content Placeholder 2">
            <a:extLst>
              <a:ext uri="{FF2B5EF4-FFF2-40B4-BE49-F238E27FC236}">
                <a16:creationId xmlns:a16="http://schemas.microsoft.com/office/drawing/2014/main" id="{B33CFFF9-EB04-4F1A-836C-2BA8A28AFE6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5A173DE-E3BD-4DBF-9059-D7AEDEC4B8FD}"/>
              </a:ext>
            </a:extLst>
          </p:cNvPr>
          <p:cNvPicPr>
            <a:picLocks noChangeAspect="1"/>
          </p:cNvPicPr>
          <p:nvPr/>
        </p:nvPicPr>
        <p:blipFill>
          <a:blip r:embed="rId2"/>
          <a:stretch>
            <a:fillRect/>
          </a:stretch>
        </p:blipFill>
        <p:spPr>
          <a:xfrm>
            <a:off x="628650" y="1910264"/>
            <a:ext cx="7906853" cy="4182059"/>
          </a:xfrm>
          <a:prstGeom prst="rect">
            <a:avLst/>
          </a:prstGeom>
        </p:spPr>
      </p:pic>
    </p:spTree>
    <p:extLst>
      <p:ext uri="{BB962C8B-B14F-4D97-AF65-F5344CB8AC3E}">
        <p14:creationId xmlns:p14="http://schemas.microsoft.com/office/powerpoint/2010/main" val="1841906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FB55F-072E-41E6-83B1-A2CAD2CDCC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FC44B1-E99A-4EBF-8AA6-7EF64FE47576}"/>
              </a:ext>
            </a:extLst>
          </p:cNvPr>
          <p:cNvSpPr>
            <a:spLocks noGrp="1"/>
          </p:cNvSpPr>
          <p:nvPr>
            <p:ph idx="1"/>
          </p:nvPr>
        </p:nvSpPr>
        <p:spPr>
          <a:xfrm>
            <a:off x="628650" y="5515897"/>
            <a:ext cx="7886700" cy="661066"/>
          </a:xfrm>
        </p:spPr>
        <p:txBody>
          <a:bodyPr/>
          <a:lstStyle/>
          <a:p>
            <a:r>
              <a:rPr lang="en-US" dirty="0"/>
              <a:t>D. </a:t>
            </a:r>
            <a:r>
              <a:rPr lang="en-US" dirty="0" err="1"/>
              <a:t>tổng</a:t>
            </a:r>
            <a:r>
              <a:rPr lang="en-US" dirty="0"/>
              <a:t> </a:t>
            </a:r>
            <a:r>
              <a:rPr lang="en-US" dirty="0" err="1"/>
              <a:t>momen</a:t>
            </a:r>
            <a:r>
              <a:rPr lang="en-US" dirty="0"/>
              <a:t> </a:t>
            </a:r>
            <a:r>
              <a:rPr lang="en-US" dirty="0" err="1"/>
              <a:t>lực</a:t>
            </a:r>
            <a:r>
              <a:rPr lang="en-US" dirty="0"/>
              <a:t> </a:t>
            </a:r>
            <a:r>
              <a:rPr lang="en-US" dirty="0" err="1"/>
              <a:t>lên</a:t>
            </a:r>
            <a:r>
              <a:rPr lang="en-US" dirty="0"/>
              <a:t> </a:t>
            </a:r>
            <a:r>
              <a:rPr lang="en-US" dirty="0" err="1"/>
              <a:t>ngôi</a:t>
            </a:r>
            <a:r>
              <a:rPr lang="en-US" dirty="0"/>
              <a:t> </a:t>
            </a:r>
            <a:r>
              <a:rPr lang="en-US" dirty="0" err="1"/>
              <a:t>thai</a:t>
            </a:r>
            <a:endParaRPr lang="en-US" dirty="0"/>
          </a:p>
        </p:txBody>
      </p:sp>
      <p:pic>
        <p:nvPicPr>
          <p:cNvPr id="5" name="Picture 4">
            <a:extLst>
              <a:ext uri="{FF2B5EF4-FFF2-40B4-BE49-F238E27FC236}">
                <a16:creationId xmlns:a16="http://schemas.microsoft.com/office/drawing/2014/main" id="{73BE84D2-F0CC-4E82-B639-DE32B0335C9B}"/>
              </a:ext>
            </a:extLst>
          </p:cNvPr>
          <p:cNvPicPr>
            <a:picLocks noChangeAspect="1"/>
          </p:cNvPicPr>
          <p:nvPr/>
        </p:nvPicPr>
        <p:blipFill>
          <a:blip r:embed="rId2"/>
          <a:stretch>
            <a:fillRect/>
          </a:stretch>
        </p:blipFill>
        <p:spPr>
          <a:xfrm>
            <a:off x="223230" y="285744"/>
            <a:ext cx="8697539" cy="4477375"/>
          </a:xfrm>
          <a:prstGeom prst="rect">
            <a:avLst/>
          </a:prstGeom>
        </p:spPr>
      </p:pic>
    </p:spTree>
    <p:extLst>
      <p:ext uri="{BB962C8B-B14F-4D97-AF65-F5344CB8AC3E}">
        <p14:creationId xmlns:p14="http://schemas.microsoft.com/office/powerpoint/2010/main" val="1886983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0EB59-C340-4E97-8439-B3101C1E9E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36BBCB-EC2F-4C7F-B9D8-6F3D797649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D8DC35-FCBD-4ACB-8908-2BC144D2FC93}"/>
              </a:ext>
            </a:extLst>
          </p:cNvPr>
          <p:cNvPicPr>
            <a:picLocks noChangeAspect="1"/>
          </p:cNvPicPr>
          <p:nvPr/>
        </p:nvPicPr>
        <p:blipFill>
          <a:blip r:embed="rId2"/>
          <a:stretch>
            <a:fillRect/>
          </a:stretch>
        </p:blipFill>
        <p:spPr>
          <a:xfrm>
            <a:off x="437573" y="842601"/>
            <a:ext cx="8268854" cy="5172797"/>
          </a:xfrm>
          <a:prstGeom prst="rect">
            <a:avLst/>
          </a:prstGeom>
        </p:spPr>
      </p:pic>
    </p:spTree>
    <p:extLst>
      <p:ext uri="{BB962C8B-B14F-4D97-AF65-F5344CB8AC3E}">
        <p14:creationId xmlns:p14="http://schemas.microsoft.com/office/powerpoint/2010/main" val="2887455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7CCD-3832-4371-B353-2636AD2956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71E562-97DE-402C-B273-A3300536AD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00705B3-66C6-4544-B0C2-53398F1F185B}"/>
              </a:ext>
            </a:extLst>
          </p:cNvPr>
          <p:cNvPicPr>
            <a:picLocks noChangeAspect="1"/>
          </p:cNvPicPr>
          <p:nvPr/>
        </p:nvPicPr>
        <p:blipFill>
          <a:blip r:embed="rId2"/>
          <a:stretch>
            <a:fillRect/>
          </a:stretch>
        </p:blipFill>
        <p:spPr>
          <a:xfrm>
            <a:off x="389941" y="790206"/>
            <a:ext cx="8364117" cy="5277587"/>
          </a:xfrm>
          <a:prstGeom prst="rect">
            <a:avLst/>
          </a:prstGeom>
        </p:spPr>
      </p:pic>
    </p:spTree>
    <p:extLst>
      <p:ext uri="{BB962C8B-B14F-4D97-AF65-F5344CB8AC3E}">
        <p14:creationId xmlns:p14="http://schemas.microsoft.com/office/powerpoint/2010/main" val="4051190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CBEB-E5C2-4ED9-848C-B857186FED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4B2234-536A-4243-BD12-C4C8943398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D978F7D-4A13-4A38-BD50-958631EDB51E}"/>
              </a:ext>
            </a:extLst>
          </p:cNvPr>
          <p:cNvPicPr>
            <a:picLocks noChangeAspect="1"/>
          </p:cNvPicPr>
          <p:nvPr/>
        </p:nvPicPr>
        <p:blipFill>
          <a:blip r:embed="rId2"/>
          <a:stretch>
            <a:fillRect/>
          </a:stretch>
        </p:blipFill>
        <p:spPr>
          <a:xfrm>
            <a:off x="775757" y="466311"/>
            <a:ext cx="7592485" cy="5925377"/>
          </a:xfrm>
          <a:prstGeom prst="rect">
            <a:avLst/>
          </a:prstGeom>
        </p:spPr>
      </p:pic>
    </p:spTree>
    <p:extLst>
      <p:ext uri="{BB962C8B-B14F-4D97-AF65-F5344CB8AC3E}">
        <p14:creationId xmlns:p14="http://schemas.microsoft.com/office/powerpoint/2010/main" val="111862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DB2DA-CE9B-41FC-A8DA-B0B68B7BEB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A27DD1-5B59-4709-82BD-5953D6DA81BC}"/>
              </a:ext>
            </a:extLst>
          </p:cNvPr>
          <p:cNvSpPr>
            <a:spLocks noGrp="1"/>
          </p:cNvSpPr>
          <p:nvPr>
            <p:ph idx="1"/>
          </p:nvPr>
        </p:nvSpPr>
        <p:spPr/>
        <p:txBody>
          <a:bodyPr/>
          <a:lstStyle/>
          <a:p>
            <a:r>
              <a:rPr lang="en-US" dirty="0"/>
              <a:t>Rat y17 </a:t>
            </a:r>
            <a:r>
              <a:rPr lang="en-US" dirty="0" err="1"/>
              <a:t>đợt</a:t>
            </a:r>
            <a:r>
              <a:rPr lang="en-US" dirty="0"/>
              <a:t> 4 (</a:t>
            </a:r>
            <a:r>
              <a:rPr lang="en-US" dirty="0" err="1"/>
              <a:t>Đáp</a:t>
            </a:r>
            <a:r>
              <a:rPr lang="en-US" dirty="0"/>
              <a:t> </a:t>
            </a:r>
            <a:r>
              <a:rPr lang="en-US" dirty="0" err="1"/>
              <a:t>án</a:t>
            </a:r>
            <a:r>
              <a:rPr lang="en-US" dirty="0"/>
              <a:t> </a:t>
            </a:r>
            <a:r>
              <a:rPr lang="en-US" dirty="0" err="1"/>
              <a:t>này</a:t>
            </a:r>
            <a:r>
              <a:rPr lang="en-US" dirty="0"/>
              <a:t> </a:t>
            </a:r>
            <a:r>
              <a:rPr lang="en-US" dirty="0" err="1"/>
              <a:t>chưa</a:t>
            </a:r>
            <a:r>
              <a:rPr lang="en-US" dirty="0"/>
              <a:t> </a:t>
            </a:r>
            <a:r>
              <a:rPr lang="en-US" dirty="0" err="1"/>
              <a:t>chấm</a:t>
            </a:r>
            <a:r>
              <a:rPr lang="en-US" dirty="0"/>
              <a:t>, </a:t>
            </a:r>
            <a:r>
              <a:rPr lang="en-US" dirty="0" err="1"/>
              <a:t>không</a:t>
            </a:r>
            <a:r>
              <a:rPr lang="en-US" dirty="0"/>
              <a:t> </a:t>
            </a:r>
            <a:r>
              <a:rPr lang="en-US" dirty="0" err="1"/>
              <a:t>chắc</a:t>
            </a:r>
            <a:r>
              <a:rPr lang="en-US" dirty="0"/>
              <a:t> </a:t>
            </a:r>
            <a:r>
              <a:rPr lang="en-US" dirty="0" err="1"/>
              <a:t>đúng</a:t>
            </a:r>
            <a:r>
              <a:rPr lang="en-US" dirty="0"/>
              <a:t>)</a:t>
            </a:r>
          </a:p>
        </p:txBody>
      </p:sp>
    </p:spTree>
    <p:extLst>
      <p:ext uri="{BB962C8B-B14F-4D97-AF65-F5344CB8AC3E}">
        <p14:creationId xmlns:p14="http://schemas.microsoft.com/office/powerpoint/2010/main" val="35985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1120-87B2-4405-9656-951EEE5D655F}"/>
              </a:ext>
            </a:extLst>
          </p:cNvPr>
          <p:cNvSpPr>
            <a:spLocks noGrp="1"/>
          </p:cNvSpPr>
          <p:nvPr>
            <p:ph type="title"/>
          </p:nvPr>
        </p:nvSpPr>
        <p:spPr>
          <a:xfrm>
            <a:off x="628650" y="365127"/>
            <a:ext cx="7886700" cy="45719"/>
          </a:xfrm>
        </p:spPr>
        <p:txBody>
          <a:bodyPr>
            <a:noAutofit/>
          </a:bodyPr>
          <a:lstStyle/>
          <a:p>
            <a:r>
              <a:rPr lang="en-US" sz="2000" dirty="0"/>
              <a:t>Rat </a:t>
            </a:r>
            <a:r>
              <a:rPr lang="en-US" sz="2000" dirty="0" err="1"/>
              <a:t>đợt</a:t>
            </a:r>
            <a:r>
              <a:rPr lang="en-US" sz="2000" dirty="0"/>
              <a:t> 4 (</a:t>
            </a:r>
            <a:r>
              <a:rPr lang="en-US" sz="2000" dirty="0" err="1"/>
              <a:t>đáp</a:t>
            </a:r>
            <a:r>
              <a:rPr lang="en-US" sz="2000" dirty="0"/>
              <a:t> </a:t>
            </a:r>
            <a:r>
              <a:rPr lang="en-US" sz="2000" dirty="0" err="1"/>
              <a:t>án</a:t>
            </a:r>
            <a:r>
              <a:rPr lang="en-US" sz="2000" dirty="0"/>
              <a:t> </a:t>
            </a:r>
            <a:r>
              <a:rPr lang="en-US" sz="2000" dirty="0" err="1"/>
              <a:t>chưa</a:t>
            </a:r>
            <a:r>
              <a:rPr lang="en-US" sz="2000" dirty="0"/>
              <a:t> </a:t>
            </a:r>
            <a:r>
              <a:rPr lang="en-US" sz="2000" dirty="0" err="1"/>
              <a:t>chắc</a:t>
            </a:r>
            <a:r>
              <a:rPr lang="en-US" sz="2000" dirty="0"/>
              <a:t> </a:t>
            </a:r>
            <a:r>
              <a:rPr lang="en-US" sz="2000" dirty="0" err="1"/>
              <a:t>đúng</a:t>
            </a:r>
            <a:r>
              <a:rPr lang="en-US" sz="2000" dirty="0"/>
              <a:t>)</a:t>
            </a:r>
          </a:p>
        </p:txBody>
      </p:sp>
      <p:pic>
        <p:nvPicPr>
          <p:cNvPr id="7" name="Content Placeholder 6">
            <a:extLst>
              <a:ext uri="{FF2B5EF4-FFF2-40B4-BE49-F238E27FC236}">
                <a16:creationId xmlns:a16="http://schemas.microsoft.com/office/drawing/2014/main" id="{CCDC93A3-FF11-4661-98CE-E30BEE753540}"/>
              </a:ext>
            </a:extLst>
          </p:cNvPr>
          <p:cNvPicPr>
            <a:picLocks noGrp="1" noChangeAspect="1"/>
          </p:cNvPicPr>
          <p:nvPr>
            <p:ph idx="1"/>
          </p:nvPr>
        </p:nvPicPr>
        <p:blipFill>
          <a:blip r:embed="rId2"/>
          <a:stretch>
            <a:fillRect/>
          </a:stretch>
        </p:blipFill>
        <p:spPr>
          <a:xfrm>
            <a:off x="254590" y="2133740"/>
            <a:ext cx="8634820" cy="5428107"/>
          </a:xfrm>
        </p:spPr>
      </p:pic>
      <p:pic>
        <p:nvPicPr>
          <p:cNvPr id="5" name="Picture 4">
            <a:extLst>
              <a:ext uri="{FF2B5EF4-FFF2-40B4-BE49-F238E27FC236}">
                <a16:creationId xmlns:a16="http://schemas.microsoft.com/office/drawing/2014/main" id="{241C5A93-D919-4401-9839-35FE122E4466}"/>
              </a:ext>
            </a:extLst>
          </p:cNvPr>
          <p:cNvPicPr>
            <a:picLocks noChangeAspect="1"/>
          </p:cNvPicPr>
          <p:nvPr/>
        </p:nvPicPr>
        <p:blipFill>
          <a:blip r:embed="rId3"/>
          <a:stretch>
            <a:fillRect/>
          </a:stretch>
        </p:blipFill>
        <p:spPr>
          <a:xfrm>
            <a:off x="370338" y="85496"/>
            <a:ext cx="8145012" cy="2048243"/>
          </a:xfrm>
          <a:prstGeom prst="rect">
            <a:avLst/>
          </a:prstGeom>
        </p:spPr>
      </p:pic>
    </p:spTree>
    <p:extLst>
      <p:ext uri="{BB962C8B-B14F-4D97-AF65-F5344CB8AC3E}">
        <p14:creationId xmlns:p14="http://schemas.microsoft.com/office/powerpoint/2010/main" val="491121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F339-176E-47B9-AACA-C663BF47FA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F7335B-C6B5-4066-872C-13B82B46D24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31AC50-1173-4B10-8EBE-B3328382B542}"/>
              </a:ext>
            </a:extLst>
          </p:cNvPr>
          <p:cNvPicPr>
            <a:picLocks noChangeAspect="1"/>
          </p:cNvPicPr>
          <p:nvPr/>
        </p:nvPicPr>
        <p:blipFill>
          <a:blip r:embed="rId2"/>
          <a:stretch>
            <a:fillRect/>
          </a:stretch>
        </p:blipFill>
        <p:spPr>
          <a:xfrm>
            <a:off x="2023419" y="0"/>
            <a:ext cx="5097162" cy="6858000"/>
          </a:xfrm>
          <a:prstGeom prst="rect">
            <a:avLst/>
          </a:prstGeom>
        </p:spPr>
      </p:pic>
    </p:spTree>
    <p:extLst>
      <p:ext uri="{BB962C8B-B14F-4D97-AF65-F5344CB8AC3E}">
        <p14:creationId xmlns:p14="http://schemas.microsoft.com/office/powerpoint/2010/main" val="1060340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04F84-0219-4D59-9B52-03BF0231AA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7D0E99-8663-498F-B050-260601E60D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2DB66BD-B0D6-4792-8483-6D37ADA767B3}"/>
              </a:ext>
            </a:extLst>
          </p:cNvPr>
          <p:cNvPicPr>
            <a:picLocks noChangeAspect="1"/>
          </p:cNvPicPr>
          <p:nvPr/>
        </p:nvPicPr>
        <p:blipFill>
          <a:blip r:embed="rId2"/>
          <a:stretch>
            <a:fillRect/>
          </a:stretch>
        </p:blipFill>
        <p:spPr>
          <a:xfrm>
            <a:off x="1474017" y="0"/>
            <a:ext cx="6195965" cy="6858000"/>
          </a:xfrm>
          <a:prstGeom prst="rect">
            <a:avLst/>
          </a:prstGeom>
        </p:spPr>
      </p:pic>
    </p:spTree>
    <p:extLst>
      <p:ext uri="{BB962C8B-B14F-4D97-AF65-F5344CB8AC3E}">
        <p14:creationId xmlns:p14="http://schemas.microsoft.com/office/powerpoint/2010/main" val="282786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4AE9-3816-40A6-802C-9E8128F8F4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202A61-98E7-48EA-A19B-EB7D0E78AF4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E5BB33-237C-4621-9384-2EE4D7E29C68}"/>
              </a:ext>
            </a:extLst>
          </p:cNvPr>
          <p:cNvPicPr>
            <a:picLocks noChangeAspect="1"/>
          </p:cNvPicPr>
          <p:nvPr/>
        </p:nvPicPr>
        <p:blipFill>
          <a:blip r:embed="rId2"/>
          <a:stretch>
            <a:fillRect/>
          </a:stretch>
        </p:blipFill>
        <p:spPr>
          <a:xfrm>
            <a:off x="2025293" y="0"/>
            <a:ext cx="5093414" cy="6858000"/>
          </a:xfrm>
          <a:prstGeom prst="rect">
            <a:avLst/>
          </a:prstGeom>
        </p:spPr>
      </p:pic>
    </p:spTree>
    <p:extLst>
      <p:ext uri="{BB962C8B-B14F-4D97-AF65-F5344CB8AC3E}">
        <p14:creationId xmlns:p14="http://schemas.microsoft.com/office/powerpoint/2010/main" val="25477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TN Y14 </a:t>
            </a:r>
            <a:r>
              <a:rPr lang="en-US" sz="2000" dirty="0" err="1">
                <a:latin typeface="Arial" panose="020B0604020202020204" pitchFamily="34" charset="0"/>
                <a:cs typeface="Arial" panose="020B0604020202020204" pitchFamily="34" charset="0"/>
              </a:rPr>
              <a:t>lần</a:t>
            </a:r>
            <a:r>
              <a:rPr lang="en-US" sz="2000"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65310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B9F6-091C-40B4-90BF-F5AF8ACDF8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0A34A0-46BA-4942-90BA-C773958D1B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1B18D48-CE78-41CB-9EF2-A3A048FDE54B}"/>
              </a:ext>
            </a:extLst>
          </p:cNvPr>
          <p:cNvPicPr>
            <a:picLocks noChangeAspect="1"/>
          </p:cNvPicPr>
          <p:nvPr/>
        </p:nvPicPr>
        <p:blipFill>
          <a:blip r:embed="rId2"/>
          <a:stretch>
            <a:fillRect/>
          </a:stretch>
        </p:blipFill>
        <p:spPr>
          <a:xfrm>
            <a:off x="1752987" y="0"/>
            <a:ext cx="5638025" cy="6858000"/>
          </a:xfrm>
          <a:prstGeom prst="rect">
            <a:avLst/>
          </a:prstGeom>
        </p:spPr>
      </p:pic>
    </p:spTree>
    <p:extLst>
      <p:ext uri="{BB962C8B-B14F-4D97-AF65-F5344CB8AC3E}">
        <p14:creationId xmlns:p14="http://schemas.microsoft.com/office/powerpoint/2010/main" val="8728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5995-2DB8-4E2D-8F50-42D45311C8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6C8DB0-7D49-4588-AA4A-2F7FB890170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3C4FD4E-9FCE-4029-ACFE-CE2D9E491A3A}"/>
              </a:ext>
            </a:extLst>
          </p:cNvPr>
          <p:cNvPicPr>
            <a:picLocks noChangeAspect="1"/>
          </p:cNvPicPr>
          <p:nvPr/>
        </p:nvPicPr>
        <p:blipFill>
          <a:blip r:embed="rId2"/>
          <a:stretch>
            <a:fillRect/>
          </a:stretch>
        </p:blipFill>
        <p:spPr>
          <a:xfrm>
            <a:off x="1574525" y="0"/>
            <a:ext cx="5994950" cy="6858000"/>
          </a:xfrm>
          <a:prstGeom prst="rect">
            <a:avLst/>
          </a:prstGeom>
        </p:spPr>
      </p:pic>
    </p:spTree>
    <p:extLst>
      <p:ext uri="{BB962C8B-B14F-4D97-AF65-F5344CB8AC3E}">
        <p14:creationId xmlns:p14="http://schemas.microsoft.com/office/powerpoint/2010/main" val="1561524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93CD-6F98-4757-B6E0-9639C487C5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E05551-DDC2-4024-A2F3-7DC12DD9205B}"/>
              </a:ext>
            </a:extLst>
          </p:cNvPr>
          <p:cNvSpPr>
            <a:spLocks noGrp="1"/>
          </p:cNvSpPr>
          <p:nvPr>
            <p:ph idx="1"/>
          </p:nvPr>
        </p:nvSpPr>
        <p:spPr>
          <a:xfrm>
            <a:off x="628650" y="1825625"/>
            <a:ext cx="7886700" cy="4351338"/>
          </a:xfrm>
        </p:spPr>
        <p:txBody>
          <a:bodyPr/>
          <a:lstStyle/>
          <a:p>
            <a:endParaRPr lang="en-US"/>
          </a:p>
        </p:txBody>
      </p:sp>
      <p:pic>
        <p:nvPicPr>
          <p:cNvPr id="5" name="Picture 4">
            <a:extLst>
              <a:ext uri="{FF2B5EF4-FFF2-40B4-BE49-F238E27FC236}">
                <a16:creationId xmlns:a16="http://schemas.microsoft.com/office/drawing/2014/main" id="{D5146702-A675-4174-A09B-B4CA970DEFBC}"/>
              </a:ext>
            </a:extLst>
          </p:cNvPr>
          <p:cNvPicPr>
            <a:picLocks noChangeAspect="1"/>
          </p:cNvPicPr>
          <p:nvPr/>
        </p:nvPicPr>
        <p:blipFill>
          <a:blip r:embed="rId2"/>
          <a:stretch>
            <a:fillRect/>
          </a:stretch>
        </p:blipFill>
        <p:spPr>
          <a:xfrm>
            <a:off x="1437837" y="956917"/>
            <a:ext cx="6268325" cy="4944165"/>
          </a:xfrm>
          <a:prstGeom prst="rect">
            <a:avLst/>
          </a:prstGeom>
        </p:spPr>
      </p:pic>
    </p:spTree>
    <p:extLst>
      <p:ext uri="{BB962C8B-B14F-4D97-AF65-F5344CB8AC3E}">
        <p14:creationId xmlns:p14="http://schemas.microsoft.com/office/powerpoint/2010/main" val="4100444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F4E56-BB86-4E9D-962A-C70641CD8D23}"/>
              </a:ext>
            </a:extLst>
          </p:cNvPr>
          <p:cNvSpPr>
            <a:spLocks noGrp="1"/>
          </p:cNvSpPr>
          <p:nvPr>
            <p:ph type="title"/>
          </p:nvPr>
        </p:nvSpPr>
        <p:spPr>
          <a:xfrm>
            <a:off x="628650" y="365126"/>
            <a:ext cx="7886700" cy="154827"/>
          </a:xfrm>
        </p:spPr>
        <p:txBody>
          <a:bodyPr>
            <a:normAutofit fontScale="90000"/>
          </a:bodyPr>
          <a:lstStyle/>
          <a:p>
            <a:r>
              <a:rPr lang="en-US" dirty="0" err="1"/>
              <a:t>Đợt</a:t>
            </a:r>
            <a:r>
              <a:rPr lang="en-US" dirty="0"/>
              <a:t> 3 y17 </a:t>
            </a:r>
            <a:br>
              <a:rPr lang="en-US" dirty="0"/>
            </a:br>
            <a:endParaRPr lang="en-US" dirty="0"/>
          </a:p>
        </p:txBody>
      </p:sp>
      <p:pic>
        <p:nvPicPr>
          <p:cNvPr id="7" name="Content Placeholder 6">
            <a:extLst>
              <a:ext uri="{FF2B5EF4-FFF2-40B4-BE49-F238E27FC236}">
                <a16:creationId xmlns:a16="http://schemas.microsoft.com/office/drawing/2014/main" id="{79075260-EAEB-4F97-8D27-BC5DE8F26F01}"/>
              </a:ext>
            </a:extLst>
          </p:cNvPr>
          <p:cNvPicPr>
            <a:picLocks noGrp="1" noChangeAspect="1"/>
          </p:cNvPicPr>
          <p:nvPr>
            <p:ph idx="1"/>
          </p:nvPr>
        </p:nvPicPr>
        <p:blipFill>
          <a:blip r:embed="rId2"/>
          <a:stretch>
            <a:fillRect/>
          </a:stretch>
        </p:blipFill>
        <p:spPr>
          <a:xfrm>
            <a:off x="125506" y="3281082"/>
            <a:ext cx="8175812" cy="2957687"/>
          </a:xfrm>
        </p:spPr>
      </p:pic>
      <p:pic>
        <p:nvPicPr>
          <p:cNvPr id="5" name="Picture 4">
            <a:extLst>
              <a:ext uri="{FF2B5EF4-FFF2-40B4-BE49-F238E27FC236}">
                <a16:creationId xmlns:a16="http://schemas.microsoft.com/office/drawing/2014/main" id="{AF4C7509-6F53-4E20-91D4-759769B60C63}"/>
              </a:ext>
            </a:extLst>
          </p:cNvPr>
          <p:cNvPicPr>
            <a:picLocks noChangeAspect="1"/>
          </p:cNvPicPr>
          <p:nvPr/>
        </p:nvPicPr>
        <p:blipFill rotWithShape="1">
          <a:blip r:embed="rId3"/>
          <a:srcRect t="21119" b="10134"/>
          <a:stretch/>
        </p:blipFill>
        <p:spPr>
          <a:xfrm>
            <a:off x="125506" y="519953"/>
            <a:ext cx="8175812" cy="2743200"/>
          </a:xfrm>
          <a:prstGeom prst="rect">
            <a:avLst/>
          </a:prstGeom>
        </p:spPr>
      </p:pic>
    </p:spTree>
    <p:extLst>
      <p:ext uri="{BB962C8B-B14F-4D97-AF65-F5344CB8AC3E}">
        <p14:creationId xmlns:p14="http://schemas.microsoft.com/office/powerpoint/2010/main" val="2059628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84263-4F19-4F6B-97F1-BB623A709B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9D1E80-C265-4124-8F92-778EF9091CD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1DB754A-6C30-4A7F-908F-06094DBAF1B4}"/>
              </a:ext>
            </a:extLst>
          </p:cNvPr>
          <p:cNvPicPr>
            <a:picLocks noChangeAspect="1"/>
          </p:cNvPicPr>
          <p:nvPr/>
        </p:nvPicPr>
        <p:blipFill>
          <a:blip r:embed="rId2"/>
          <a:stretch>
            <a:fillRect/>
          </a:stretch>
        </p:blipFill>
        <p:spPr>
          <a:xfrm>
            <a:off x="1884203" y="0"/>
            <a:ext cx="5375594" cy="6858000"/>
          </a:xfrm>
          <a:prstGeom prst="rect">
            <a:avLst/>
          </a:prstGeom>
        </p:spPr>
      </p:pic>
    </p:spTree>
    <p:extLst>
      <p:ext uri="{BB962C8B-B14F-4D97-AF65-F5344CB8AC3E}">
        <p14:creationId xmlns:p14="http://schemas.microsoft.com/office/powerpoint/2010/main" val="219399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BDA5-6E2F-4E6F-8024-917CFAEC7F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FF9BA2-A0E7-4F3B-AD56-9BBDCE64985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C66F715-AD98-4827-BF92-6AD54A1DCEBD}"/>
              </a:ext>
            </a:extLst>
          </p:cNvPr>
          <p:cNvPicPr>
            <a:picLocks noChangeAspect="1"/>
          </p:cNvPicPr>
          <p:nvPr/>
        </p:nvPicPr>
        <p:blipFill>
          <a:blip r:embed="rId2"/>
          <a:stretch>
            <a:fillRect/>
          </a:stretch>
        </p:blipFill>
        <p:spPr>
          <a:xfrm>
            <a:off x="1801549" y="0"/>
            <a:ext cx="5540901" cy="6858000"/>
          </a:xfrm>
          <a:prstGeom prst="rect">
            <a:avLst/>
          </a:prstGeom>
        </p:spPr>
      </p:pic>
    </p:spTree>
    <p:extLst>
      <p:ext uri="{BB962C8B-B14F-4D97-AF65-F5344CB8AC3E}">
        <p14:creationId xmlns:p14="http://schemas.microsoft.com/office/powerpoint/2010/main" val="1878312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5A06-DA64-46D1-ABAC-A8CD5DD356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3FFAA6-D572-4821-8421-C869516C800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9FC6184-3C4B-4DC9-AA20-046C30EEC40F}"/>
              </a:ext>
            </a:extLst>
          </p:cNvPr>
          <p:cNvPicPr>
            <a:picLocks noChangeAspect="1"/>
          </p:cNvPicPr>
          <p:nvPr/>
        </p:nvPicPr>
        <p:blipFill>
          <a:blip r:embed="rId2"/>
          <a:stretch>
            <a:fillRect/>
          </a:stretch>
        </p:blipFill>
        <p:spPr>
          <a:xfrm>
            <a:off x="1941035" y="0"/>
            <a:ext cx="5261930" cy="6858000"/>
          </a:xfrm>
          <a:prstGeom prst="rect">
            <a:avLst/>
          </a:prstGeom>
        </p:spPr>
      </p:pic>
    </p:spTree>
    <p:extLst>
      <p:ext uri="{BB962C8B-B14F-4D97-AF65-F5344CB8AC3E}">
        <p14:creationId xmlns:p14="http://schemas.microsoft.com/office/powerpoint/2010/main" val="370856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FBA2-7720-484C-8364-5A712FF3C4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A80495-4B4C-4E46-A22D-C8B5ED257DD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6947B04-2E28-4477-8F73-5DE7F3DE60DD}"/>
              </a:ext>
            </a:extLst>
          </p:cNvPr>
          <p:cNvPicPr>
            <a:picLocks noChangeAspect="1"/>
          </p:cNvPicPr>
          <p:nvPr/>
        </p:nvPicPr>
        <p:blipFill>
          <a:blip r:embed="rId2"/>
          <a:stretch>
            <a:fillRect/>
          </a:stretch>
        </p:blipFill>
        <p:spPr>
          <a:xfrm>
            <a:off x="1712589" y="0"/>
            <a:ext cx="5718822" cy="6858000"/>
          </a:xfrm>
          <a:prstGeom prst="rect">
            <a:avLst/>
          </a:prstGeom>
        </p:spPr>
      </p:pic>
    </p:spTree>
    <p:extLst>
      <p:ext uri="{BB962C8B-B14F-4D97-AF65-F5344CB8AC3E}">
        <p14:creationId xmlns:p14="http://schemas.microsoft.com/office/powerpoint/2010/main" val="1822093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CD9F7-4166-4D45-9C62-F8CA6A227A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8AD892-4C0E-490F-84EF-6B9DA57E2FC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F72B152-3471-4C86-8ECE-BEF1F04790F3}"/>
              </a:ext>
            </a:extLst>
          </p:cNvPr>
          <p:cNvPicPr>
            <a:picLocks noChangeAspect="1"/>
          </p:cNvPicPr>
          <p:nvPr/>
        </p:nvPicPr>
        <p:blipFill>
          <a:blip r:embed="rId2"/>
          <a:stretch>
            <a:fillRect/>
          </a:stretch>
        </p:blipFill>
        <p:spPr>
          <a:xfrm>
            <a:off x="1748790" y="0"/>
            <a:ext cx="5646420" cy="6858000"/>
          </a:xfrm>
          <a:prstGeom prst="rect">
            <a:avLst/>
          </a:prstGeom>
        </p:spPr>
      </p:pic>
    </p:spTree>
    <p:extLst>
      <p:ext uri="{BB962C8B-B14F-4D97-AF65-F5344CB8AC3E}">
        <p14:creationId xmlns:p14="http://schemas.microsoft.com/office/powerpoint/2010/main" val="3081431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3FEA-B8B9-4882-9E4A-73748C8135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8AE87F-7B87-4615-8204-8689DB8AD6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268D100-73FF-4068-91E4-F66D3764A046}"/>
              </a:ext>
            </a:extLst>
          </p:cNvPr>
          <p:cNvPicPr>
            <a:picLocks noChangeAspect="1"/>
          </p:cNvPicPr>
          <p:nvPr/>
        </p:nvPicPr>
        <p:blipFill>
          <a:blip r:embed="rId2"/>
          <a:stretch>
            <a:fillRect/>
          </a:stretch>
        </p:blipFill>
        <p:spPr>
          <a:xfrm>
            <a:off x="1734207" y="0"/>
            <a:ext cx="5675586" cy="6858000"/>
          </a:xfrm>
          <a:prstGeom prst="rect">
            <a:avLst/>
          </a:prstGeom>
        </p:spPr>
      </p:pic>
    </p:spTree>
    <p:extLst>
      <p:ext uri="{BB962C8B-B14F-4D97-AF65-F5344CB8AC3E}">
        <p14:creationId xmlns:p14="http://schemas.microsoft.com/office/powerpoint/2010/main" val="1644535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p>
        </p:txBody>
      </p:sp>
      <p:pic>
        <p:nvPicPr>
          <p:cNvPr id="4" name="Picture 3">
            <a:extLst>
              <a:ext uri="{FF2B5EF4-FFF2-40B4-BE49-F238E27FC236}">
                <a16:creationId xmlns:a16="http://schemas.microsoft.com/office/drawing/2014/main" id="{10A120BA-5D64-412B-8BBB-19C0CD9B96A5}"/>
              </a:ext>
            </a:extLst>
          </p:cNvPr>
          <p:cNvPicPr>
            <a:picLocks noChangeAspect="1"/>
          </p:cNvPicPr>
          <p:nvPr/>
        </p:nvPicPr>
        <p:blipFill>
          <a:blip r:embed="rId3"/>
          <a:stretch>
            <a:fillRect/>
          </a:stretch>
        </p:blipFill>
        <p:spPr>
          <a:xfrm>
            <a:off x="890887" y="281084"/>
            <a:ext cx="7903870" cy="3758953"/>
          </a:xfrm>
          <a:prstGeom prst="rect">
            <a:avLst/>
          </a:prstGeom>
        </p:spPr>
      </p:pic>
      <p:pic>
        <p:nvPicPr>
          <p:cNvPr id="6" name="Picture 5">
            <a:extLst>
              <a:ext uri="{FF2B5EF4-FFF2-40B4-BE49-F238E27FC236}">
                <a16:creationId xmlns:a16="http://schemas.microsoft.com/office/drawing/2014/main" id="{BDFBD301-0D57-42C8-B2B5-B0B95F2F8ECD}"/>
              </a:ext>
            </a:extLst>
          </p:cNvPr>
          <p:cNvPicPr>
            <a:picLocks noChangeAspect="1"/>
          </p:cNvPicPr>
          <p:nvPr/>
        </p:nvPicPr>
        <p:blipFill>
          <a:blip r:embed="rId4"/>
          <a:stretch>
            <a:fillRect/>
          </a:stretch>
        </p:blipFill>
        <p:spPr>
          <a:xfrm>
            <a:off x="819596" y="3993843"/>
            <a:ext cx="7659169" cy="1314633"/>
          </a:xfrm>
          <a:prstGeom prst="rect">
            <a:avLst/>
          </a:prstGeom>
        </p:spPr>
      </p:pic>
    </p:spTree>
    <p:extLst>
      <p:ext uri="{BB962C8B-B14F-4D97-AF65-F5344CB8AC3E}">
        <p14:creationId xmlns:p14="http://schemas.microsoft.com/office/powerpoint/2010/main" val="3413179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F911-7955-4D93-AF69-EB9AE813D538}"/>
              </a:ext>
            </a:extLst>
          </p:cNvPr>
          <p:cNvSpPr>
            <a:spLocks noGrp="1"/>
          </p:cNvSpPr>
          <p:nvPr>
            <p:ph type="title"/>
          </p:nvPr>
        </p:nvSpPr>
        <p:spPr/>
        <p:txBody>
          <a:bodyPr>
            <a:normAutofit/>
          </a:bodyPr>
          <a:lstStyle/>
          <a:p>
            <a:r>
              <a:rPr lang="en-US" dirty="0">
                <a:highlight>
                  <a:srgbClr val="FFFF00"/>
                </a:highlight>
              </a:rPr>
              <a:t>CHÈN THÊM MỘT ÍT ĐỀ</a:t>
            </a:r>
            <a:br>
              <a:rPr lang="en-US" dirty="0">
                <a:highlight>
                  <a:srgbClr val="FFFF00"/>
                </a:highlight>
              </a:rPr>
            </a:br>
            <a:r>
              <a:rPr lang="en-US" dirty="0">
                <a:highlight>
                  <a:srgbClr val="FFFF00"/>
                </a:highlight>
              </a:rPr>
              <a:t>FULL 20/20</a:t>
            </a:r>
          </a:p>
        </p:txBody>
      </p:sp>
      <p:sp>
        <p:nvSpPr>
          <p:cNvPr id="3" name="Content Placeholder 2">
            <a:extLst>
              <a:ext uri="{FF2B5EF4-FFF2-40B4-BE49-F238E27FC236}">
                <a16:creationId xmlns:a16="http://schemas.microsoft.com/office/drawing/2014/main" id="{7470F783-2EAE-4A53-8464-B77A37DF4C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3428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470A-FEA6-48C7-ADD7-FFEFF42AE0FA}"/>
              </a:ext>
            </a:extLst>
          </p:cNvPr>
          <p:cNvSpPr>
            <a:spLocks noGrp="1"/>
          </p:cNvSpPr>
          <p:nvPr>
            <p:ph type="title"/>
          </p:nvPr>
        </p:nvSpPr>
        <p:spPr/>
        <p:txBody>
          <a:bodyPr/>
          <a:lstStyle/>
          <a:p>
            <a:r>
              <a:rPr lang="en-US" dirty="0"/>
              <a:t>CÂU 1</a:t>
            </a:r>
          </a:p>
        </p:txBody>
      </p:sp>
      <p:pic>
        <p:nvPicPr>
          <p:cNvPr id="5" name="Content Placeholder 4">
            <a:extLst>
              <a:ext uri="{FF2B5EF4-FFF2-40B4-BE49-F238E27FC236}">
                <a16:creationId xmlns:a16="http://schemas.microsoft.com/office/drawing/2014/main" id="{C5768802-F36D-429F-918F-DE7052AA6BC8}"/>
              </a:ext>
            </a:extLst>
          </p:cNvPr>
          <p:cNvPicPr>
            <a:picLocks noGrp="1" noChangeAspect="1"/>
          </p:cNvPicPr>
          <p:nvPr>
            <p:ph idx="1"/>
          </p:nvPr>
        </p:nvPicPr>
        <p:blipFill>
          <a:blip r:embed="rId2"/>
          <a:stretch>
            <a:fillRect/>
          </a:stretch>
        </p:blipFill>
        <p:spPr>
          <a:xfrm>
            <a:off x="475193" y="1190784"/>
            <a:ext cx="6325483" cy="2791215"/>
          </a:xfrm>
        </p:spPr>
      </p:pic>
      <p:pic>
        <p:nvPicPr>
          <p:cNvPr id="7" name="Picture 6">
            <a:extLst>
              <a:ext uri="{FF2B5EF4-FFF2-40B4-BE49-F238E27FC236}">
                <a16:creationId xmlns:a16="http://schemas.microsoft.com/office/drawing/2014/main" id="{8CD5566F-CCB9-435C-80FF-30C08A49D1AE}"/>
              </a:ext>
            </a:extLst>
          </p:cNvPr>
          <p:cNvPicPr>
            <a:picLocks noChangeAspect="1"/>
          </p:cNvPicPr>
          <p:nvPr/>
        </p:nvPicPr>
        <p:blipFill>
          <a:blip r:embed="rId3"/>
          <a:stretch>
            <a:fillRect/>
          </a:stretch>
        </p:blipFill>
        <p:spPr>
          <a:xfrm>
            <a:off x="475193" y="3981999"/>
            <a:ext cx="7535327" cy="2876951"/>
          </a:xfrm>
          <a:prstGeom prst="rect">
            <a:avLst/>
          </a:prstGeom>
        </p:spPr>
      </p:pic>
    </p:spTree>
    <p:extLst>
      <p:ext uri="{BB962C8B-B14F-4D97-AF65-F5344CB8AC3E}">
        <p14:creationId xmlns:p14="http://schemas.microsoft.com/office/powerpoint/2010/main" val="3919941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5241-188D-4C85-86A5-6633204FDA0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E03CB65-C089-4B2C-862D-B36E45F6E3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085770D-5D5D-4DF7-A72C-854C151F9779}"/>
              </a:ext>
            </a:extLst>
          </p:cNvPr>
          <p:cNvPicPr>
            <a:picLocks noChangeAspect="1"/>
          </p:cNvPicPr>
          <p:nvPr/>
        </p:nvPicPr>
        <p:blipFill>
          <a:blip r:embed="rId2"/>
          <a:stretch>
            <a:fillRect/>
          </a:stretch>
        </p:blipFill>
        <p:spPr>
          <a:xfrm>
            <a:off x="1874921" y="0"/>
            <a:ext cx="5394158" cy="6858000"/>
          </a:xfrm>
          <a:prstGeom prst="rect">
            <a:avLst/>
          </a:prstGeom>
        </p:spPr>
      </p:pic>
    </p:spTree>
    <p:extLst>
      <p:ext uri="{BB962C8B-B14F-4D97-AF65-F5344CB8AC3E}">
        <p14:creationId xmlns:p14="http://schemas.microsoft.com/office/powerpoint/2010/main" val="2002186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1278-0292-481C-95D7-717F24E801E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3C48966-718C-499D-B934-221DCD74205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01265AF-6395-42B1-8982-1F511D2F2EB7}"/>
              </a:ext>
            </a:extLst>
          </p:cNvPr>
          <p:cNvPicPr>
            <a:picLocks noChangeAspect="1"/>
          </p:cNvPicPr>
          <p:nvPr/>
        </p:nvPicPr>
        <p:blipFill>
          <a:blip r:embed="rId2"/>
          <a:stretch>
            <a:fillRect/>
          </a:stretch>
        </p:blipFill>
        <p:spPr>
          <a:xfrm>
            <a:off x="1895946" y="0"/>
            <a:ext cx="5352108" cy="6858000"/>
          </a:xfrm>
          <a:prstGeom prst="rect">
            <a:avLst/>
          </a:prstGeom>
        </p:spPr>
      </p:pic>
    </p:spTree>
    <p:extLst>
      <p:ext uri="{BB962C8B-B14F-4D97-AF65-F5344CB8AC3E}">
        <p14:creationId xmlns:p14="http://schemas.microsoft.com/office/powerpoint/2010/main" val="3713801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7D64-6581-477B-AAE6-1032D434BC2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C69A592-B823-4F80-8140-A23219FA5B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2C30396-4667-4DDB-9530-0F0B40605212}"/>
              </a:ext>
            </a:extLst>
          </p:cNvPr>
          <p:cNvPicPr>
            <a:picLocks noChangeAspect="1"/>
          </p:cNvPicPr>
          <p:nvPr/>
        </p:nvPicPr>
        <p:blipFill>
          <a:blip r:embed="rId2"/>
          <a:stretch>
            <a:fillRect/>
          </a:stretch>
        </p:blipFill>
        <p:spPr>
          <a:xfrm>
            <a:off x="2041833" y="0"/>
            <a:ext cx="5060334" cy="6858000"/>
          </a:xfrm>
          <a:prstGeom prst="rect">
            <a:avLst/>
          </a:prstGeom>
        </p:spPr>
      </p:pic>
    </p:spTree>
    <p:extLst>
      <p:ext uri="{BB962C8B-B14F-4D97-AF65-F5344CB8AC3E}">
        <p14:creationId xmlns:p14="http://schemas.microsoft.com/office/powerpoint/2010/main" val="4005079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6E92-07BF-411D-8086-1B0961B46D5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48B38BA-6604-43E9-9813-8FEC57DA7C8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98466E6-0415-4A9D-93DC-3A6F08EF8A72}"/>
              </a:ext>
            </a:extLst>
          </p:cNvPr>
          <p:cNvPicPr>
            <a:picLocks noChangeAspect="1"/>
          </p:cNvPicPr>
          <p:nvPr/>
        </p:nvPicPr>
        <p:blipFill>
          <a:blip r:embed="rId2"/>
          <a:stretch>
            <a:fillRect/>
          </a:stretch>
        </p:blipFill>
        <p:spPr>
          <a:xfrm>
            <a:off x="2003521" y="0"/>
            <a:ext cx="5136957" cy="6858000"/>
          </a:xfrm>
          <a:prstGeom prst="rect">
            <a:avLst/>
          </a:prstGeom>
        </p:spPr>
      </p:pic>
    </p:spTree>
    <p:extLst>
      <p:ext uri="{BB962C8B-B14F-4D97-AF65-F5344CB8AC3E}">
        <p14:creationId xmlns:p14="http://schemas.microsoft.com/office/powerpoint/2010/main" val="9013592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06519-B560-42DC-B631-95DB50F91E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394B84-F1B0-4EAB-8EC7-9D1D01E62C5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336B70C-2469-45F3-A0E8-BA3227D44062}"/>
              </a:ext>
            </a:extLst>
          </p:cNvPr>
          <p:cNvPicPr>
            <a:picLocks noChangeAspect="1"/>
          </p:cNvPicPr>
          <p:nvPr/>
        </p:nvPicPr>
        <p:blipFill>
          <a:blip r:embed="rId2"/>
          <a:stretch>
            <a:fillRect/>
          </a:stretch>
        </p:blipFill>
        <p:spPr>
          <a:xfrm>
            <a:off x="1785320" y="14592"/>
            <a:ext cx="5573360" cy="6858000"/>
          </a:xfrm>
          <a:prstGeom prst="rect">
            <a:avLst/>
          </a:prstGeom>
        </p:spPr>
      </p:pic>
    </p:spTree>
    <p:extLst>
      <p:ext uri="{BB962C8B-B14F-4D97-AF65-F5344CB8AC3E}">
        <p14:creationId xmlns:p14="http://schemas.microsoft.com/office/powerpoint/2010/main" val="4034032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7C8C-255A-4030-8664-0B062A40B80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E45379D-F829-4610-BEEE-053EAF53F43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5171E39-CF50-45AF-AC0E-271BB7967513}"/>
              </a:ext>
            </a:extLst>
          </p:cNvPr>
          <p:cNvPicPr>
            <a:picLocks noChangeAspect="1"/>
          </p:cNvPicPr>
          <p:nvPr/>
        </p:nvPicPr>
        <p:blipFill>
          <a:blip r:embed="rId2"/>
          <a:stretch>
            <a:fillRect/>
          </a:stretch>
        </p:blipFill>
        <p:spPr>
          <a:xfrm>
            <a:off x="1685134" y="0"/>
            <a:ext cx="5773732" cy="6858000"/>
          </a:xfrm>
          <a:prstGeom prst="rect">
            <a:avLst/>
          </a:prstGeom>
        </p:spPr>
      </p:pic>
    </p:spTree>
    <p:extLst>
      <p:ext uri="{BB962C8B-B14F-4D97-AF65-F5344CB8AC3E}">
        <p14:creationId xmlns:p14="http://schemas.microsoft.com/office/powerpoint/2010/main" val="14072090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C8E72-72B7-4127-861D-2B0ECCD7F5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9B599C-DFE0-4AA8-B226-4CEBB38A09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1576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BAA0-1F6D-49FE-AC7F-B8726866BCBE}"/>
              </a:ext>
            </a:extLst>
          </p:cNvPr>
          <p:cNvSpPr>
            <a:spLocks noGrp="1"/>
          </p:cNvSpPr>
          <p:nvPr>
            <p:ph type="title"/>
          </p:nvPr>
        </p:nvSpPr>
        <p:spPr/>
        <p:txBody>
          <a:bodyPr/>
          <a:lstStyle/>
          <a:p>
            <a:r>
              <a:rPr lang="en-US" dirty="0"/>
              <a:t>Lt y16 </a:t>
            </a:r>
            <a:r>
              <a:rPr lang="en-US" dirty="0" err="1"/>
              <a:t>đợt</a:t>
            </a:r>
            <a:r>
              <a:rPr lang="en-US" dirty="0"/>
              <a:t> 4</a:t>
            </a:r>
          </a:p>
        </p:txBody>
      </p:sp>
      <p:sp>
        <p:nvSpPr>
          <p:cNvPr id="3" name="Content Placeholder 2">
            <a:extLst>
              <a:ext uri="{FF2B5EF4-FFF2-40B4-BE49-F238E27FC236}">
                <a16:creationId xmlns:a16="http://schemas.microsoft.com/office/drawing/2014/main" id="{362F6A81-5FE7-442F-8B5C-69CE52A9E1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9721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926667"/>
            <a:ext cx="9144000" cy="736891"/>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err="1">
                <a:latin typeface="Arial" panose="020B0604020202020204" pitchFamily="34" charset="0"/>
                <a:cs typeface="Arial" panose="020B0604020202020204" pitchFamily="34" charset="0"/>
              </a:rPr>
              <a:t>sản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phụ</a:t>
            </a:r>
            <a:r>
              <a:rPr lang="en-US" sz="2000" dirty="0">
                <a:latin typeface="Arial" panose="020B0604020202020204" pitchFamily="34" charset="0"/>
                <a:cs typeface="Arial" panose="020B0604020202020204" pitchFamily="34" charset="0"/>
              </a:rPr>
              <a:t> 28 </a:t>
            </a:r>
            <a:r>
              <a:rPr lang="en-US" sz="2000" dirty="0" err="1">
                <a:latin typeface="Arial" panose="020B0604020202020204" pitchFamily="34" charset="0"/>
                <a:cs typeface="Arial" panose="020B0604020202020204" pitchFamily="34" charset="0"/>
              </a:rPr>
              <a:t>tuỏi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oooo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diễn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chuyển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4488ECA-035B-461E-A38D-8E0754B71F7C}"/>
              </a:ext>
            </a:extLst>
          </p:cNvPr>
          <p:cNvPicPr>
            <a:picLocks noChangeAspect="1"/>
          </p:cNvPicPr>
          <p:nvPr/>
        </p:nvPicPr>
        <p:blipFill>
          <a:blip r:embed="rId3"/>
          <a:stretch>
            <a:fillRect/>
          </a:stretch>
        </p:blipFill>
        <p:spPr>
          <a:xfrm>
            <a:off x="304204" y="194442"/>
            <a:ext cx="8535591" cy="5372850"/>
          </a:xfrm>
          <a:prstGeom prst="rect">
            <a:avLst/>
          </a:prstGeom>
        </p:spPr>
      </p:pic>
    </p:spTree>
    <p:extLst>
      <p:ext uri="{BB962C8B-B14F-4D97-AF65-F5344CB8AC3E}">
        <p14:creationId xmlns:p14="http://schemas.microsoft.com/office/powerpoint/2010/main" val="832271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3E01-FDA8-4DA4-87BD-03840E55A8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619706-9CBB-412E-B67B-B5BE9C8B4044}"/>
              </a:ext>
            </a:extLst>
          </p:cNvPr>
          <p:cNvSpPr>
            <a:spLocks noGrp="1"/>
          </p:cNvSpPr>
          <p:nvPr>
            <p:ph idx="1"/>
          </p:nvPr>
        </p:nvSpPr>
        <p:spPr>
          <a:xfrm>
            <a:off x="1039396" y="6245583"/>
            <a:ext cx="1752702" cy="303171"/>
          </a:xfrm>
        </p:spPr>
        <p:txBody>
          <a:bodyPr>
            <a:normAutofit fontScale="92500"/>
          </a:bodyPr>
          <a:lstStyle/>
          <a:p>
            <a:r>
              <a:rPr lang="en-US" sz="1200" dirty="0"/>
              <a:t>D. </a:t>
            </a:r>
            <a:r>
              <a:rPr lang="en-US" sz="1200" dirty="0" err="1"/>
              <a:t>giảm</a:t>
            </a:r>
            <a:r>
              <a:rPr lang="en-US" sz="1200" dirty="0"/>
              <a:t> </a:t>
            </a:r>
            <a:r>
              <a:rPr lang="en-US" sz="1200" dirty="0" err="1"/>
              <a:t>tưới</a:t>
            </a:r>
            <a:r>
              <a:rPr lang="en-US" sz="1200" dirty="0"/>
              <a:t> </a:t>
            </a:r>
            <a:r>
              <a:rPr lang="en-US" sz="1200" dirty="0" err="1"/>
              <a:t>máu</a:t>
            </a:r>
            <a:r>
              <a:rPr lang="en-US" sz="1200" dirty="0"/>
              <a:t> </a:t>
            </a:r>
            <a:r>
              <a:rPr lang="en-US" sz="1200" dirty="0" err="1"/>
              <a:t>tsm</a:t>
            </a:r>
            <a:endParaRPr lang="en-US" sz="1200" dirty="0"/>
          </a:p>
        </p:txBody>
      </p:sp>
      <p:pic>
        <p:nvPicPr>
          <p:cNvPr id="5" name="Picture 4">
            <a:extLst>
              <a:ext uri="{FF2B5EF4-FFF2-40B4-BE49-F238E27FC236}">
                <a16:creationId xmlns:a16="http://schemas.microsoft.com/office/drawing/2014/main" id="{0BF656B4-75E0-4CB0-861F-DBA6A1E72191}"/>
              </a:ext>
            </a:extLst>
          </p:cNvPr>
          <p:cNvPicPr>
            <a:picLocks noChangeAspect="1"/>
          </p:cNvPicPr>
          <p:nvPr/>
        </p:nvPicPr>
        <p:blipFill>
          <a:blip r:embed="rId3"/>
          <a:stretch>
            <a:fillRect/>
          </a:stretch>
        </p:blipFill>
        <p:spPr>
          <a:xfrm>
            <a:off x="2792098" y="120414"/>
            <a:ext cx="5974050" cy="6670130"/>
          </a:xfrm>
          <a:prstGeom prst="rect">
            <a:avLst/>
          </a:prstGeom>
        </p:spPr>
      </p:pic>
      <p:pic>
        <p:nvPicPr>
          <p:cNvPr id="6" name="Picture 5">
            <a:extLst>
              <a:ext uri="{FF2B5EF4-FFF2-40B4-BE49-F238E27FC236}">
                <a16:creationId xmlns:a16="http://schemas.microsoft.com/office/drawing/2014/main" id="{B15A92FA-8FA8-4766-9AF2-C7EF67FAFCBE}"/>
              </a:ext>
            </a:extLst>
          </p:cNvPr>
          <p:cNvPicPr>
            <a:picLocks noChangeAspect="1"/>
          </p:cNvPicPr>
          <p:nvPr/>
        </p:nvPicPr>
        <p:blipFill>
          <a:blip r:embed="rId4"/>
          <a:stretch>
            <a:fillRect/>
          </a:stretch>
        </p:blipFill>
        <p:spPr>
          <a:xfrm>
            <a:off x="12556" y="2155989"/>
            <a:ext cx="2880556" cy="2014691"/>
          </a:xfrm>
          <a:prstGeom prst="rect">
            <a:avLst/>
          </a:prstGeom>
        </p:spPr>
      </p:pic>
      <p:pic>
        <p:nvPicPr>
          <p:cNvPr id="8" name="Picture 7">
            <a:extLst>
              <a:ext uri="{FF2B5EF4-FFF2-40B4-BE49-F238E27FC236}">
                <a16:creationId xmlns:a16="http://schemas.microsoft.com/office/drawing/2014/main" id="{584F100A-D169-451C-93D5-E98806825717}"/>
              </a:ext>
            </a:extLst>
          </p:cNvPr>
          <p:cNvPicPr>
            <a:picLocks noChangeAspect="1"/>
          </p:cNvPicPr>
          <p:nvPr/>
        </p:nvPicPr>
        <p:blipFill>
          <a:blip r:embed="rId5"/>
          <a:stretch>
            <a:fillRect/>
          </a:stretch>
        </p:blipFill>
        <p:spPr>
          <a:xfrm>
            <a:off x="681201" y="4250897"/>
            <a:ext cx="1543265" cy="1133633"/>
          </a:xfrm>
          <a:prstGeom prst="rect">
            <a:avLst/>
          </a:prstGeom>
        </p:spPr>
      </p:pic>
    </p:spTree>
    <p:extLst>
      <p:ext uri="{BB962C8B-B14F-4D97-AF65-F5344CB8AC3E}">
        <p14:creationId xmlns:p14="http://schemas.microsoft.com/office/powerpoint/2010/main" val="4233468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7236-CED4-4E82-A70D-2F395090C7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09F2B5-5E4E-41C4-87C3-D8DE49D4547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8D0661-C5AF-4A64-A17F-37CD482C0465}"/>
              </a:ext>
            </a:extLst>
          </p:cNvPr>
          <p:cNvPicPr>
            <a:picLocks noChangeAspect="1"/>
          </p:cNvPicPr>
          <p:nvPr/>
        </p:nvPicPr>
        <p:blipFill>
          <a:blip r:embed="rId3"/>
          <a:stretch>
            <a:fillRect/>
          </a:stretch>
        </p:blipFill>
        <p:spPr>
          <a:xfrm>
            <a:off x="613810" y="590154"/>
            <a:ext cx="7916380" cy="5677692"/>
          </a:xfrm>
          <a:prstGeom prst="rect">
            <a:avLst/>
          </a:prstGeom>
        </p:spPr>
      </p:pic>
    </p:spTree>
    <p:extLst>
      <p:ext uri="{BB962C8B-B14F-4D97-AF65-F5344CB8AC3E}">
        <p14:creationId xmlns:p14="http://schemas.microsoft.com/office/powerpoint/2010/main" val="37920713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DF309-3E46-4FB0-BEA3-8CB1B3E8C5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45B8A2-F868-44AD-86E1-39078FBD21F0}"/>
              </a:ext>
            </a:extLst>
          </p:cNvPr>
          <p:cNvSpPr>
            <a:spLocks noGrp="1"/>
          </p:cNvSpPr>
          <p:nvPr>
            <p:ph idx="1"/>
          </p:nvPr>
        </p:nvSpPr>
        <p:spPr>
          <a:xfrm>
            <a:off x="628650" y="5762949"/>
            <a:ext cx="7886700" cy="414013"/>
          </a:xfrm>
        </p:spPr>
        <p:txBody>
          <a:bodyPr>
            <a:normAutofit fontScale="32500" lnSpcReduction="20000"/>
          </a:bodyPr>
          <a:lstStyle/>
          <a:p>
            <a:r>
              <a:rPr lang="en-US" dirty="0"/>
              <a:t>c. </a:t>
            </a:r>
            <a:r>
              <a:rPr lang="en-US" dirty="0" err="1"/>
              <a:t>cần</a:t>
            </a:r>
            <a:r>
              <a:rPr lang="en-US" dirty="0"/>
              <a:t> </a:t>
            </a:r>
            <a:r>
              <a:rPr lang="en-US" dirty="0" err="1"/>
              <a:t>chỉ</a:t>
            </a:r>
            <a:r>
              <a:rPr lang="en-US" dirty="0"/>
              <a:t> </a:t>
            </a:r>
            <a:r>
              <a:rPr lang="en-US" dirty="0" err="1"/>
              <a:t>định</a:t>
            </a:r>
            <a:r>
              <a:rPr lang="en-US" dirty="0"/>
              <a:t> </a:t>
            </a:r>
            <a:r>
              <a:rPr lang="en-US" dirty="0" err="1"/>
              <a:t>giúp</a:t>
            </a:r>
            <a:r>
              <a:rPr lang="en-US" dirty="0"/>
              <a:t> </a:t>
            </a:r>
            <a:r>
              <a:rPr lang="en-US" dirty="0" err="1"/>
              <a:t>sanh</a:t>
            </a:r>
            <a:r>
              <a:rPr lang="en-US" dirty="0"/>
              <a:t> </a:t>
            </a:r>
            <a:r>
              <a:rPr lang="en-US" dirty="0" err="1"/>
              <a:t>bằng</a:t>
            </a:r>
            <a:r>
              <a:rPr lang="en-US" dirty="0"/>
              <a:t> </a:t>
            </a:r>
            <a:r>
              <a:rPr lang="en-US" dirty="0" err="1"/>
              <a:t>dụng</a:t>
            </a:r>
            <a:r>
              <a:rPr lang="en-US" dirty="0"/>
              <a:t> </a:t>
            </a:r>
            <a:r>
              <a:rPr lang="en-US" dirty="0" err="1"/>
              <a:t>cụ</a:t>
            </a:r>
            <a:endParaRPr lang="en-US" dirty="0"/>
          </a:p>
          <a:p>
            <a:r>
              <a:rPr lang="en-US" dirty="0"/>
              <a:t>d. </a:t>
            </a:r>
            <a:r>
              <a:rPr lang="en-US" dirty="0" err="1"/>
              <a:t>cần</a:t>
            </a:r>
            <a:r>
              <a:rPr lang="en-US" dirty="0"/>
              <a:t> </a:t>
            </a:r>
            <a:r>
              <a:rPr lang="en-US" dirty="0" err="1"/>
              <a:t>chỉ</a:t>
            </a:r>
            <a:r>
              <a:rPr lang="en-US" dirty="0"/>
              <a:t> </a:t>
            </a:r>
            <a:r>
              <a:rPr lang="en-US" dirty="0" err="1"/>
              <a:t>định</a:t>
            </a:r>
            <a:r>
              <a:rPr lang="en-US" dirty="0"/>
              <a:t> </a:t>
            </a:r>
            <a:r>
              <a:rPr lang="en-US" dirty="0" err="1"/>
              <a:t>mổ</a:t>
            </a:r>
            <a:r>
              <a:rPr lang="en-US" dirty="0"/>
              <a:t> </a:t>
            </a:r>
            <a:r>
              <a:rPr lang="en-US" dirty="0" err="1"/>
              <a:t>sanh</a:t>
            </a:r>
            <a:r>
              <a:rPr lang="en-US" dirty="0"/>
              <a:t> </a:t>
            </a:r>
            <a:r>
              <a:rPr lang="en-US" dirty="0" err="1"/>
              <a:t>ngay</a:t>
            </a:r>
            <a:r>
              <a:rPr lang="en-US" dirty="0"/>
              <a:t> </a:t>
            </a:r>
            <a:r>
              <a:rPr lang="en-US" dirty="0" err="1"/>
              <a:t>lập</a:t>
            </a:r>
            <a:r>
              <a:rPr lang="en-US" dirty="0"/>
              <a:t> </a:t>
            </a:r>
            <a:r>
              <a:rPr lang="en-US" dirty="0" err="1"/>
              <a:t>tức</a:t>
            </a:r>
            <a:endParaRPr lang="en-US" dirty="0"/>
          </a:p>
          <a:p>
            <a:endParaRPr lang="en-US" dirty="0"/>
          </a:p>
        </p:txBody>
      </p:sp>
      <p:pic>
        <p:nvPicPr>
          <p:cNvPr id="5" name="Picture 4">
            <a:extLst>
              <a:ext uri="{FF2B5EF4-FFF2-40B4-BE49-F238E27FC236}">
                <a16:creationId xmlns:a16="http://schemas.microsoft.com/office/drawing/2014/main" id="{E1BA1AA8-9252-4781-A846-5AAC013BDA53}"/>
              </a:ext>
            </a:extLst>
          </p:cNvPr>
          <p:cNvPicPr>
            <a:picLocks noChangeAspect="1"/>
          </p:cNvPicPr>
          <p:nvPr/>
        </p:nvPicPr>
        <p:blipFill>
          <a:blip r:embed="rId3"/>
          <a:stretch>
            <a:fillRect/>
          </a:stretch>
        </p:blipFill>
        <p:spPr>
          <a:xfrm>
            <a:off x="556652" y="1095049"/>
            <a:ext cx="8030696" cy="4667901"/>
          </a:xfrm>
          <a:prstGeom prst="rect">
            <a:avLst/>
          </a:prstGeom>
        </p:spPr>
      </p:pic>
    </p:spTree>
    <p:extLst>
      <p:ext uri="{BB962C8B-B14F-4D97-AF65-F5344CB8AC3E}">
        <p14:creationId xmlns:p14="http://schemas.microsoft.com/office/powerpoint/2010/main" val="19502296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4570-08C2-4F61-96F2-0E6D17AF12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0596E-7957-4A54-A931-F5F4F235E3B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D8E216D-B66F-4FAB-B87B-4D39A733000C}"/>
              </a:ext>
            </a:extLst>
          </p:cNvPr>
          <p:cNvPicPr>
            <a:picLocks noChangeAspect="1"/>
          </p:cNvPicPr>
          <p:nvPr/>
        </p:nvPicPr>
        <p:blipFill>
          <a:blip r:embed="rId3"/>
          <a:stretch>
            <a:fillRect/>
          </a:stretch>
        </p:blipFill>
        <p:spPr>
          <a:xfrm>
            <a:off x="765072" y="0"/>
            <a:ext cx="7613855" cy="6858000"/>
          </a:xfrm>
          <a:prstGeom prst="rect">
            <a:avLst/>
          </a:prstGeom>
        </p:spPr>
      </p:pic>
    </p:spTree>
    <p:extLst>
      <p:ext uri="{BB962C8B-B14F-4D97-AF65-F5344CB8AC3E}">
        <p14:creationId xmlns:p14="http://schemas.microsoft.com/office/powerpoint/2010/main" val="37039640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5C06C-2ECB-42B9-9C21-3FE9226224E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D92F62A-E57D-437B-8D94-283495837F03}"/>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A5B3E87-8499-46ED-B6BD-45E8B25B1AC7}"/>
              </a:ext>
            </a:extLst>
          </p:cNvPr>
          <p:cNvPicPr>
            <a:picLocks noChangeAspect="1"/>
          </p:cNvPicPr>
          <p:nvPr/>
        </p:nvPicPr>
        <p:blipFill>
          <a:blip r:embed="rId3"/>
          <a:stretch>
            <a:fillRect/>
          </a:stretch>
        </p:blipFill>
        <p:spPr>
          <a:xfrm>
            <a:off x="361362" y="-54827"/>
            <a:ext cx="8421275" cy="857370"/>
          </a:xfrm>
          <a:prstGeom prst="rect">
            <a:avLst/>
          </a:prstGeom>
        </p:spPr>
      </p:pic>
      <p:pic>
        <p:nvPicPr>
          <p:cNvPr id="7" name="Picture 6">
            <a:extLst>
              <a:ext uri="{FF2B5EF4-FFF2-40B4-BE49-F238E27FC236}">
                <a16:creationId xmlns:a16="http://schemas.microsoft.com/office/drawing/2014/main" id="{23CFA5F4-B608-4CDC-9C3B-EC9E2C57A756}"/>
              </a:ext>
            </a:extLst>
          </p:cNvPr>
          <p:cNvPicPr>
            <a:picLocks noChangeAspect="1"/>
          </p:cNvPicPr>
          <p:nvPr/>
        </p:nvPicPr>
        <p:blipFill>
          <a:blip r:embed="rId4"/>
          <a:stretch>
            <a:fillRect/>
          </a:stretch>
        </p:blipFill>
        <p:spPr>
          <a:xfrm>
            <a:off x="1726243" y="663678"/>
            <a:ext cx="5140722" cy="6194322"/>
          </a:xfrm>
          <a:prstGeom prst="rect">
            <a:avLst/>
          </a:prstGeom>
        </p:spPr>
      </p:pic>
    </p:spTree>
    <p:extLst>
      <p:ext uri="{BB962C8B-B14F-4D97-AF65-F5344CB8AC3E}">
        <p14:creationId xmlns:p14="http://schemas.microsoft.com/office/powerpoint/2010/main" val="14068199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C104-D952-4CB8-B24A-C307D97FE6E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14C3A73-9FB1-4BE1-9E09-7F3B2489B19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EBD9805-56BA-4BF6-A424-7625D1810DF2}"/>
              </a:ext>
            </a:extLst>
          </p:cNvPr>
          <p:cNvPicPr>
            <a:picLocks noChangeAspect="1"/>
          </p:cNvPicPr>
          <p:nvPr/>
        </p:nvPicPr>
        <p:blipFill>
          <a:blip r:embed="rId3"/>
          <a:stretch>
            <a:fillRect/>
          </a:stretch>
        </p:blipFill>
        <p:spPr>
          <a:xfrm>
            <a:off x="199186" y="199957"/>
            <a:ext cx="8764661" cy="1055102"/>
          </a:xfrm>
          <a:prstGeom prst="rect">
            <a:avLst/>
          </a:prstGeom>
        </p:spPr>
      </p:pic>
      <p:pic>
        <p:nvPicPr>
          <p:cNvPr id="7" name="Picture 6">
            <a:extLst>
              <a:ext uri="{FF2B5EF4-FFF2-40B4-BE49-F238E27FC236}">
                <a16:creationId xmlns:a16="http://schemas.microsoft.com/office/drawing/2014/main" id="{54F29A64-073E-46E0-A84D-A4723EDCE9F0}"/>
              </a:ext>
            </a:extLst>
          </p:cNvPr>
          <p:cNvPicPr>
            <a:picLocks noChangeAspect="1"/>
          </p:cNvPicPr>
          <p:nvPr/>
        </p:nvPicPr>
        <p:blipFill>
          <a:blip r:embed="rId4"/>
          <a:stretch>
            <a:fillRect/>
          </a:stretch>
        </p:blipFill>
        <p:spPr>
          <a:xfrm>
            <a:off x="347073" y="1255059"/>
            <a:ext cx="8449854" cy="5353797"/>
          </a:xfrm>
          <a:prstGeom prst="rect">
            <a:avLst/>
          </a:prstGeom>
        </p:spPr>
      </p:pic>
    </p:spTree>
    <p:extLst>
      <p:ext uri="{BB962C8B-B14F-4D97-AF65-F5344CB8AC3E}">
        <p14:creationId xmlns:p14="http://schemas.microsoft.com/office/powerpoint/2010/main" val="2852682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084C-BA52-4AA1-BCDD-242B38C05019}"/>
              </a:ext>
            </a:extLst>
          </p:cNvPr>
          <p:cNvSpPr>
            <a:spLocks noGrp="1"/>
          </p:cNvSpPr>
          <p:nvPr>
            <p:ph type="title"/>
          </p:nvPr>
        </p:nvSpPr>
        <p:spPr/>
        <p:txBody>
          <a:bodyPr/>
          <a:lstStyle/>
          <a:p>
            <a:r>
              <a:rPr lang="en-US" dirty="0"/>
              <a:t>Hk1 y15</a:t>
            </a:r>
          </a:p>
        </p:txBody>
      </p:sp>
      <p:sp>
        <p:nvSpPr>
          <p:cNvPr id="3" name="Content Placeholder 2">
            <a:extLst>
              <a:ext uri="{FF2B5EF4-FFF2-40B4-BE49-F238E27FC236}">
                <a16:creationId xmlns:a16="http://schemas.microsoft.com/office/drawing/2014/main" id="{24D83F4C-A3E5-4596-ACD6-F465962C1EE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388C457-3A86-40F3-BB70-8CB702262FFD}"/>
              </a:ext>
            </a:extLst>
          </p:cNvPr>
          <p:cNvPicPr>
            <a:picLocks noChangeAspect="1"/>
          </p:cNvPicPr>
          <p:nvPr/>
        </p:nvPicPr>
        <p:blipFill>
          <a:blip r:embed="rId3"/>
          <a:stretch>
            <a:fillRect/>
          </a:stretch>
        </p:blipFill>
        <p:spPr>
          <a:xfrm>
            <a:off x="94625" y="1566602"/>
            <a:ext cx="8954750" cy="3724795"/>
          </a:xfrm>
          <a:prstGeom prst="rect">
            <a:avLst/>
          </a:prstGeom>
        </p:spPr>
      </p:pic>
    </p:spTree>
    <p:extLst>
      <p:ext uri="{BB962C8B-B14F-4D97-AF65-F5344CB8AC3E}">
        <p14:creationId xmlns:p14="http://schemas.microsoft.com/office/powerpoint/2010/main" val="104142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108E-6588-4A7A-8396-AB389A81D4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5A3FD3-F191-4EF3-A50D-50392C146D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FD78F43-3605-43BA-B50A-445675DB4901}"/>
              </a:ext>
            </a:extLst>
          </p:cNvPr>
          <p:cNvPicPr>
            <a:picLocks noChangeAspect="1"/>
          </p:cNvPicPr>
          <p:nvPr/>
        </p:nvPicPr>
        <p:blipFill>
          <a:blip r:embed="rId3"/>
          <a:stretch>
            <a:fillRect/>
          </a:stretch>
        </p:blipFill>
        <p:spPr>
          <a:xfrm>
            <a:off x="0" y="1829032"/>
            <a:ext cx="9144000" cy="3199935"/>
          </a:xfrm>
          <a:prstGeom prst="rect">
            <a:avLst/>
          </a:prstGeom>
        </p:spPr>
      </p:pic>
    </p:spTree>
    <p:extLst>
      <p:ext uri="{BB962C8B-B14F-4D97-AF65-F5344CB8AC3E}">
        <p14:creationId xmlns:p14="http://schemas.microsoft.com/office/powerpoint/2010/main" val="22924733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2252C-D7A7-4573-8961-58640E5564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0225A4-7B87-4C98-8CB9-3CF3121FC83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8B2C4AE-5AAF-46AB-86A7-C26F6CBBEEE4}"/>
              </a:ext>
            </a:extLst>
          </p:cNvPr>
          <p:cNvPicPr>
            <a:picLocks noChangeAspect="1"/>
          </p:cNvPicPr>
          <p:nvPr/>
        </p:nvPicPr>
        <p:blipFill>
          <a:blip r:embed="rId3"/>
          <a:stretch>
            <a:fillRect/>
          </a:stretch>
        </p:blipFill>
        <p:spPr>
          <a:xfrm>
            <a:off x="0" y="1062749"/>
            <a:ext cx="9144000" cy="4732502"/>
          </a:xfrm>
          <a:prstGeom prst="rect">
            <a:avLst/>
          </a:prstGeom>
        </p:spPr>
      </p:pic>
    </p:spTree>
    <p:extLst>
      <p:ext uri="{BB962C8B-B14F-4D97-AF65-F5344CB8AC3E}">
        <p14:creationId xmlns:p14="http://schemas.microsoft.com/office/powerpoint/2010/main" val="9430664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E1EB2-B0D1-46D7-AD26-D6EC34FC7C6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DE86B8D-84D4-4DBB-A996-7E9738D722C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901AC60-6823-4071-AAF8-EF1E88C53316}"/>
              </a:ext>
            </a:extLst>
          </p:cNvPr>
          <p:cNvPicPr>
            <a:picLocks noChangeAspect="1"/>
          </p:cNvPicPr>
          <p:nvPr/>
        </p:nvPicPr>
        <p:blipFill>
          <a:blip r:embed="rId3"/>
          <a:stretch>
            <a:fillRect/>
          </a:stretch>
        </p:blipFill>
        <p:spPr>
          <a:xfrm>
            <a:off x="36829" y="133134"/>
            <a:ext cx="9107171" cy="3115110"/>
          </a:xfrm>
          <a:prstGeom prst="rect">
            <a:avLst/>
          </a:prstGeom>
        </p:spPr>
      </p:pic>
      <p:pic>
        <p:nvPicPr>
          <p:cNvPr id="7" name="Picture 6">
            <a:extLst>
              <a:ext uri="{FF2B5EF4-FFF2-40B4-BE49-F238E27FC236}">
                <a16:creationId xmlns:a16="http://schemas.microsoft.com/office/drawing/2014/main" id="{B2C7511D-04CD-4C47-9493-19BD2C541CBC}"/>
              </a:ext>
            </a:extLst>
          </p:cNvPr>
          <p:cNvPicPr>
            <a:picLocks noChangeAspect="1"/>
          </p:cNvPicPr>
          <p:nvPr/>
        </p:nvPicPr>
        <p:blipFill>
          <a:blip r:embed="rId4"/>
          <a:stretch>
            <a:fillRect/>
          </a:stretch>
        </p:blipFill>
        <p:spPr>
          <a:xfrm>
            <a:off x="36829" y="3385500"/>
            <a:ext cx="8535591" cy="2095792"/>
          </a:xfrm>
          <a:prstGeom prst="rect">
            <a:avLst/>
          </a:prstGeom>
        </p:spPr>
      </p:pic>
    </p:spTree>
    <p:extLst>
      <p:ext uri="{BB962C8B-B14F-4D97-AF65-F5344CB8AC3E}">
        <p14:creationId xmlns:p14="http://schemas.microsoft.com/office/powerpoint/2010/main" val="2895448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2938225"/>
          </a:xfrm>
        </p:spPr>
        <p:txBody>
          <a:bodyPr>
            <a:normAutofit/>
          </a:bodyPr>
          <a:lstStyle/>
          <a:p>
            <a:pPr algn="l"/>
            <a:r>
              <a:rPr lang="en-US" sz="1400" dirty="0">
                <a:latin typeface="Arial" panose="020B0604020202020204" pitchFamily="34" charset="0"/>
                <a:cs typeface="Arial" panose="020B0604020202020204" pitchFamily="34" charset="0"/>
              </a:rPr>
              <a:t>Note:</a:t>
            </a:r>
          </a:p>
          <a:p>
            <a:pPr algn="l"/>
            <a:r>
              <a:rPr lang="en-US" sz="1400" dirty="0">
                <a:latin typeface="Arial" panose="020B0604020202020204" pitchFamily="34" charset="0"/>
                <a:cs typeface="Arial" panose="020B0604020202020204" pitchFamily="34" charset="0"/>
              </a:rPr>
              <a:t>77. Shock </a:t>
            </a:r>
            <a:r>
              <a:rPr lang="en-US" sz="1400" dirty="0" err="1">
                <a:latin typeface="Arial" panose="020B0604020202020204" pitchFamily="34" charset="0"/>
                <a:cs typeface="Arial" panose="020B0604020202020204" pitchFamily="34" charset="0"/>
              </a:rPr>
              <a:t>giảm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sanh</a:t>
            </a:r>
            <a:r>
              <a:rPr lang="en-US" sz="1400" dirty="0">
                <a:latin typeface="Arial" panose="020B0604020202020204" pitchFamily="34" charset="0"/>
                <a:cs typeface="Arial" panose="020B0604020202020204" pitchFamily="34" charset="0"/>
              </a:rPr>
              <a:t> con </a:t>
            </a:r>
            <a:r>
              <a:rPr lang="en-US" sz="1400" dirty="0" err="1">
                <a:latin typeface="Arial" panose="020B0604020202020204" pitchFamily="34" charset="0"/>
                <a:cs typeface="Arial" panose="020B0604020202020204" pitchFamily="34" charset="0"/>
              </a:rPr>
              <a:t>rất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nhanh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bụng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tầng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sinh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môn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độ</a:t>
            </a:r>
            <a:r>
              <a:rPr lang="en-US" sz="1400" dirty="0">
                <a:latin typeface="Arial" panose="020B0604020202020204" pitchFamily="34" charset="0"/>
                <a:cs typeface="Arial" panose="020B0604020202020204" pitchFamily="34" charset="0"/>
              </a:rPr>
              <a:t> 2 (</a:t>
            </a:r>
            <a:r>
              <a:rPr lang="en-US" sz="1400" dirty="0" err="1">
                <a:latin typeface="Arial" panose="020B0604020202020204" pitchFamily="34" charset="0"/>
                <a:cs typeface="Arial" panose="020B0604020202020204" pitchFamily="34" charset="0"/>
              </a:rPr>
              <a:t>nên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shock </a:t>
            </a:r>
            <a:r>
              <a:rPr lang="en-US" sz="1400" dirty="0" err="1">
                <a:latin typeface="Arial" panose="020B0604020202020204" pitchFamily="34" charset="0"/>
                <a:cs typeface="Arial" panose="020B0604020202020204" pitchFamily="34" charset="0"/>
              </a:rPr>
              <a:t>này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phải</a:t>
            </a:r>
            <a:r>
              <a:rPr lang="en-US" sz="1400" dirty="0">
                <a:latin typeface="Arial" panose="020B0604020202020204" pitchFamily="34" charset="0"/>
                <a:cs typeface="Arial" panose="020B0604020202020204" pitchFamily="34" charset="0"/>
              </a:rPr>
              <a:t> do </a:t>
            </a:r>
            <a:r>
              <a:rPr lang="en-US" sz="1400" dirty="0" err="1">
                <a:latin typeface="Arial" panose="020B0604020202020204" pitchFamily="34" charset="0"/>
                <a:cs typeface="Arial" panose="020B0604020202020204" pitchFamily="34" charset="0"/>
              </a:rPr>
              <a:t>tổn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đường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sinh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Phải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loại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vỡ</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cung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trước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Trường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vỡ</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cổ</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cung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hội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vượt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trở</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xem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hình</a:t>
            </a:r>
            <a:r>
              <a:rPr lang="en-US" sz="1400" dirty="0">
                <a:latin typeface="Arial" panose="020B0604020202020204" pitchFamily="34" charset="0"/>
                <a:cs typeface="Arial" panose="020B0604020202020204" pitchFamily="34" charset="0"/>
              </a:rPr>
              <a:t> 3).</a:t>
            </a:r>
          </a:p>
          <a:p>
            <a:pPr algn="l"/>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mổ</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lấy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thai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người</a:t>
            </a:r>
            <a:r>
              <a:rPr lang="en-US" sz="1400" dirty="0">
                <a:latin typeface="Arial" panose="020B0604020202020204" pitchFamily="34" charset="0"/>
                <a:cs typeface="Arial" panose="020B0604020202020204" pitchFamily="34" charset="0"/>
              </a:rPr>
              <a:t> ta </a:t>
            </a:r>
            <a:r>
              <a:rPr lang="en-US" sz="1400" dirty="0" err="1">
                <a:latin typeface="Arial" panose="020B0604020202020204" pitchFamily="34" charset="0"/>
                <a:cs typeface="Arial" panose="020B0604020202020204" pitchFamily="34" charset="0"/>
              </a:rPr>
              <a:t>rạch</a:t>
            </a:r>
            <a:r>
              <a:rPr lang="en-US" sz="1400" dirty="0">
                <a:latin typeface="Arial" panose="020B0604020202020204" pitchFamily="34" charset="0"/>
                <a:cs typeface="Arial" panose="020B0604020202020204" pitchFamily="34" charset="0"/>
              </a:rPr>
              <a:t> ở </a:t>
            </a:r>
            <a:r>
              <a:rPr lang="en-US" sz="1400" dirty="0" err="1">
                <a:latin typeface="Arial" panose="020B0604020202020204" pitchFamily="34" charset="0"/>
                <a:cs typeface="Arial" panose="020B0604020202020204" pitchFamily="34" charset="0"/>
              </a:rPr>
              <a:t>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cung</a:t>
            </a:r>
            <a:r>
              <a:rPr lang="en-US" sz="1400" dirty="0">
                <a:latin typeface="Arial" panose="020B0604020202020204" pitchFamily="34" charset="0"/>
                <a:cs typeface="Arial" panose="020B0604020202020204" pitchFamily="34" charset="0"/>
              </a:rPr>
              <a:t> co </a:t>
            </a:r>
            <a:r>
              <a:rPr lang="en-US" sz="1400" dirty="0" err="1">
                <a:latin typeface="Arial" panose="020B0604020202020204" pitchFamily="34" charset="0"/>
                <a:cs typeface="Arial" panose="020B0604020202020204" pitchFamily="34" charset="0"/>
              </a:rPr>
              <a:t>thì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đoạn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mỏng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cơ</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 Khi </a:t>
            </a:r>
            <a:r>
              <a:rPr lang="en-US" sz="1400" dirty="0" err="1">
                <a:latin typeface="Arial" panose="020B0604020202020204" pitchFamily="34" charset="0"/>
                <a:cs typeface="Arial" panose="020B0604020202020204" pitchFamily="34" charset="0"/>
              </a:rPr>
              <a:t>chuyển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dạ</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mổ</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cũ</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cơ</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cung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đoạn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mỏng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mỏng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nữa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dễ</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vỡ</a:t>
            </a:r>
            <a:r>
              <a:rPr lang="en-US" sz="1400" dirty="0">
                <a:latin typeface="Arial" panose="020B0604020202020204" pitchFamily="34" charset="0"/>
                <a:cs typeface="Arial" panose="020B0604020202020204" pitchFamily="34" charset="0"/>
              </a:rPr>
              <a:t>. =&gt; A </a:t>
            </a:r>
          </a:p>
          <a:p>
            <a:pPr algn="l"/>
            <a:r>
              <a:rPr lang="en-US" sz="1400" dirty="0">
                <a:latin typeface="Arial" panose="020B0604020202020204" pitchFamily="34" charset="0"/>
                <a:cs typeface="Arial" panose="020B0604020202020204" pitchFamily="34" charset="0"/>
              </a:rPr>
              <a:t>                                                               78. A. </a:t>
            </a:r>
          </a:p>
          <a:p>
            <a:pPr algn="l"/>
            <a:r>
              <a:rPr lang="en-US" sz="1400"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86AD421A-1589-4C5B-A3E0-F0BC3EFF7583}"/>
              </a:ext>
            </a:extLst>
          </p:cNvPr>
          <p:cNvPicPr>
            <a:picLocks noChangeAspect="1"/>
          </p:cNvPicPr>
          <p:nvPr/>
        </p:nvPicPr>
        <p:blipFill>
          <a:blip r:embed="rId3"/>
          <a:stretch>
            <a:fillRect/>
          </a:stretch>
        </p:blipFill>
        <p:spPr>
          <a:xfrm>
            <a:off x="84461" y="9047"/>
            <a:ext cx="9059539" cy="3419952"/>
          </a:xfrm>
          <a:prstGeom prst="rect">
            <a:avLst/>
          </a:prstGeom>
        </p:spPr>
      </p:pic>
      <p:pic>
        <p:nvPicPr>
          <p:cNvPr id="5" name="Picture 4">
            <a:extLst>
              <a:ext uri="{FF2B5EF4-FFF2-40B4-BE49-F238E27FC236}">
                <a16:creationId xmlns:a16="http://schemas.microsoft.com/office/drawing/2014/main" id="{86962D72-D009-460C-8C38-7C2225F1D30E}"/>
              </a:ext>
            </a:extLst>
          </p:cNvPr>
          <p:cNvPicPr>
            <a:picLocks noChangeAspect="1"/>
          </p:cNvPicPr>
          <p:nvPr/>
        </p:nvPicPr>
        <p:blipFill>
          <a:blip r:embed="rId4"/>
          <a:stretch>
            <a:fillRect/>
          </a:stretch>
        </p:blipFill>
        <p:spPr>
          <a:xfrm>
            <a:off x="84461" y="4422243"/>
            <a:ext cx="3038426" cy="2426708"/>
          </a:xfrm>
          <a:prstGeom prst="rect">
            <a:avLst/>
          </a:prstGeom>
        </p:spPr>
      </p:pic>
    </p:spTree>
    <p:extLst>
      <p:ext uri="{BB962C8B-B14F-4D97-AF65-F5344CB8AC3E}">
        <p14:creationId xmlns:p14="http://schemas.microsoft.com/office/powerpoint/2010/main" val="24044040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C33B8-F4C5-4DB9-BB9D-37F4CC46013A}"/>
              </a:ext>
            </a:extLst>
          </p:cNvPr>
          <p:cNvSpPr>
            <a:spLocks noGrp="1"/>
          </p:cNvSpPr>
          <p:nvPr>
            <p:ph type="title"/>
          </p:nvPr>
        </p:nvSpPr>
        <p:spPr/>
        <p:txBody>
          <a:bodyPr/>
          <a:lstStyle/>
          <a:p>
            <a:r>
              <a:rPr lang="en-US" dirty="0" err="1"/>
              <a:t>Hk</a:t>
            </a:r>
            <a:r>
              <a:rPr lang="en-US" dirty="0"/>
              <a:t> 2 y 15 </a:t>
            </a:r>
            <a:r>
              <a:rPr lang="en-US" dirty="0" err="1"/>
              <a:t>đề</a:t>
            </a:r>
            <a:r>
              <a:rPr lang="en-US" dirty="0"/>
              <a:t> </a:t>
            </a:r>
            <a:r>
              <a:rPr lang="en-US" dirty="0" err="1"/>
              <a:t>lý</a:t>
            </a:r>
            <a:r>
              <a:rPr lang="en-US" dirty="0"/>
              <a:t> </a:t>
            </a:r>
            <a:r>
              <a:rPr lang="en-US" dirty="0" err="1"/>
              <a:t>thuyết</a:t>
            </a:r>
            <a:r>
              <a:rPr lang="en-US" dirty="0"/>
              <a:t> </a:t>
            </a:r>
            <a:r>
              <a:rPr lang="en-US" dirty="0" err="1"/>
              <a:t>nha</a:t>
            </a:r>
            <a:endParaRPr lang="en-US" dirty="0"/>
          </a:p>
        </p:txBody>
      </p:sp>
      <p:sp>
        <p:nvSpPr>
          <p:cNvPr id="3" name="Content Placeholder 2">
            <a:extLst>
              <a:ext uri="{FF2B5EF4-FFF2-40B4-BE49-F238E27FC236}">
                <a16:creationId xmlns:a16="http://schemas.microsoft.com/office/drawing/2014/main" id="{5B2B4CE6-6B99-4569-B23F-16B073DF9F5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920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3B2F-0086-4745-B688-96D0F99DB0EC}"/>
              </a:ext>
            </a:extLst>
          </p:cNvPr>
          <p:cNvSpPr>
            <a:spLocks noGrp="1"/>
          </p:cNvSpPr>
          <p:nvPr>
            <p:ph type="title"/>
          </p:nvPr>
        </p:nvSpPr>
        <p:spPr>
          <a:xfrm>
            <a:off x="628650" y="365126"/>
            <a:ext cx="7886700" cy="45719"/>
          </a:xfrm>
        </p:spPr>
        <p:txBody>
          <a:bodyPr>
            <a:normAutofit fontScale="90000"/>
          </a:bodyPr>
          <a:lstStyle/>
          <a:p>
            <a:r>
              <a:rPr lang="en-US" dirty="0"/>
              <a:t>Hk2 y15</a:t>
            </a:r>
          </a:p>
        </p:txBody>
      </p:sp>
      <p:sp>
        <p:nvSpPr>
          <p:cNvPr id="3" name="Content Placeholder 2">
            <a:extLst>
              <a:ext uri="{FF2B5EF4-FFF2-40B4-BE49-F238E27FC236}">
                <a16:creationId xmlns:a16="http://schemas.microsoft.com/office/drawing/2014/main" id="{1D898E34-7046-45CC-9EB3-CFAADCB680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4700E62-892C-4A85-95E6-73B4F6A86071}"/>
              </a:ext>
            </a:extLst>
          </p:cNvPr>
          <p:cNvPicPr>
            <a:picLocks noChangeAspect="1"/>
          </p:cNvPicPr>
          <p:nvPr/>
        </p:nvPicPr>
        <p:blipFill>
          <a:blip r:embed="rId3"/>
          <a:stretch>
            <a:fillRect/>
          </a:stretch>
        </p:blipFill>
        <p:spPr>
          <a:xfrm>
            <a:off x="0" y="8223"/>
            <a:ext cx="9144000" cy="6841554"/>
          </a:xfrm>
          <a:prstGeom prst="rect">
            <a:avLst/>
          </a:prstGeom>
        </p:spPr>
      </p:pic>
    </p:spTree>
    <p:extLst>
      <p:ext uri="{BB962C8B-B14F-4D97-AF65-F5344CB8AC3E}">
        <p14:creationId xmlns:p14="http://schemas.microsoft.com/office/powerpoint/2010/main" val="18538464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96C5-1401-45DA-BC26-F21487E67AD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9E40E62-E890-4400-84B1-D4AD7C4A0B80}"/>
              </a:ext>
            </a:extLst>
          </p:cNvPr>
          <p:cNvPicPr>
            <a:picLocks noGrp="1" noChangeAspect="1"/>
          </p:cNvPicPr>
          <p:nvPr>
            <p:ph idx="1"/>
          </p:nvPr>
        </p:nvPicPr>
        <p:blipFill>
          <a:blip r:embed="rId3"/>
          <a:stretch>
            <a:fillRect/>
          </a:stretch>
        </p:blipFill>
        <p:spPr>
          <a:xfrm>
            <a:off x="353534" y="365126"/>
            <a:ext cx="8599692" cy="3903215"/>
          </a:xfrm>
        </p:spPr>
      </p:pic>
    </p:spTree>
    <p:extLst>
      <p:ext uri="{BB962C8B-B14F-4D97-AF65-F5344CB8AC3E}">
        <p14:creationId xmlns:p14="http://schemas.microsoft.com/office/powerpoint/2010/main" val="3295388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F584-DDAD-4F70-8DA6-4FB860EF6B0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57229AF-8454-44F1-AE13-FD9157E58BB3}"/>
              </a:ext>
            </a:extLst>
          </p:cNvPr>
          <p:cNvPicPr>
            <a:picLocks noGrp="1" noChangeAspect="1"/>
          </p:cNvPicPr>
          <p:nvPr>
            <p:ph idx="1"/>
          </p:nvPr>
        </p:nvPicPr>
        <p:blipFill>
          <a:blip r:embed="rId3"/>
          <a:stretch>
            <a:fillRect/>
          </a:stretch>
        </p:blipFill>
        <p:spPr>
          <a:xfrm>
            <a:off x="503465" y="764052"/>
            <a:ext cx="7886700" cy="3959884"/>
          </a:xfrm>
        </p:spPr>
      </p:pic>
    </p:spTree>
    <p:extLst>
      <p:ext uri="{BB962C8B-B14F-4D97-AF65-F5344CB8AC3E}">
        <p14:creationId xmlns:p14="http://schemas.microsoft.com/office/powerpoint/2010/main" val="899108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F01D-158A-451D-AD24-99191D4857D7}"/>
              </a:ext>
            </a:extLst>
          </p:cNvPr>
          <p:cNvSpPr>
            <a:spLocks noGrp="1"/>
          </p:cNvSpPr>
          <p:nvPr>
            <p:ph type="title"/>
          </p:nvPr>
        </p:nvSpPr>
        <p:spPr>
          <a:xfrm>
            <a:off x="628650" y="365127"/>
            <a:ext cx="7886700" cy="64860"/>
          </a:xfrm>
        </p:spPr>
        <p:txBody>
          <a:bodyPr>
            <a:normAutofit fontScale="90000"/>
          </a:bodyPr>
          <a:lstStyle/>
          <a:p>
            <a:r>
              <a:rPr lang="en-US" dirty="0" err="1"/>
              <a:t>Giữa</a:t>
            </a:r>
            <a:r>
              <a:rPr lang="en-US" dirty="0"/>
              <a:t> </a:t>
            </a:r>
            <a:r>
              <a:rPr lang="en-US" dirty="0" err="1"/>
              <a:t>kì</a:t>
            </a:r>
            <a:r>
              <a:rPr lang="en-US" dirty="0"/>
              <a:t> kh2 y15</a:t>
            </a:r>
          </a:p>
        </p:txBody>
      </p:sp>
      <p:pic>
        <p:nvPicPr>
          <p:cNvPr id="5" name="Content Placeholder 4">
            <a:extLst>
              <a:ext uri="{FF2B5EF4-FFF2-40B4-BE49-F238E27FC236}">
                <a16:creationId xmlns:a16="http://schemas.microsoft.com/office/drawing/2014/main" id="{1BDE4E21-1B35-4AA0-A2B2-D9165D16F0B6}"/>
              </a:ext>
            </a:extLst>
          </p:cNvPr>
          <p:cNvPicPr>
            <a:picLocks noGrp="1" noChangeAspect="1"/>
          </p:cNvPicPr>
          <p:nvPr>
            <p:ph idx="1"/>
          </p:nvPr>
        </p:nvPicPr>
        <p:blipFill>
          <a:blip r:embed="rId3"/>
          <a:stretch>
            <a:fillRect/>
          </a:stretch>
        </p:blipFill>
        <p:spPr>
          <a:xfrm>
            <a:off x="628650" y="566737"/>
            <a:ext cx="6450863" cy="5139882"/>
          </a:xfrm>
        </p:spPr>
      </p:pic>
    </p:spTree>
    <p:extLst>
      <p:ext uri="{BB962C8B-B14F-4D97-AF65-F5344CB8AC3E}">
        <p14:creationId xmlns:p14="http://schemas.microsoft.com/office/powerpoint/2010/main" val="3214471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684D-583B-4377-A001-F665DC2EF3E6}"/>
              </a:ext>
            </a:extLst>
          </p:cNvPr>
          <p:cNvSpPr>
            <a:spLocks noGrp="1"/>
          </p:cNvSpPr>
          <p:nvPr>
            <p:ph type="title"/>
          </p:nvPr>
        </p:nvSpPr>
        <p:spPr>
          <a:xfrm>
            <a:off x="628650" y="365127"/>
            <a:ext cx="7886700" cy="1422730"/>
          </a:xfrm>
        </p:spPr>
        <p:txBody>
          <a:bodyPr>
            <a:normAutofit fontScale="90000"/>
          </a:bodyPr>
          <a:lstStyle/>
          <a:p>
            <a:r>
              <a:rPr lang="en-US" sz="3100" dirty="0" err="1"/>
              <a:t>Nữ</a:t>
            </a:r>
            <a:r>
              <a:rPr lang="en-US" sz="3100" dirty="0"/>
              <a:t>, 30 </a:t>
            </a:r>
            <a:r>
              <a:rPr lang="en-US" sz="3100" dirty="0" err="1"/>
              <a:t>tuổi</a:t>
            </a:r>
            <a:r>
              <a:rPr lang="en-US" sz="3100" dirty="0"/>
              <a:t>, 0000, </a:t>
            </a:r>
            <a:r>
              <a:rPr lang="en-US" sz="3100" dirty="0" err="1"/>
              <a:t>đang</a:t>
            </a:r>
            <a:r>
              <a:rPr lang="en-US" sz="3100" dirty="0"/>
              <a:t> </a:t>
            </a:r>
            <a:r>
              <a:rPr lang="en-US" sz="3100" dirty="0" err="1"/>
              <a:t>chuyển</a:t>
            </a:r>
            <a:r>
              <a:rPr lang="en-US" sz="3100" dirty="0"/>
              <a:t> </a:t>
            </a:r>
            <a:r>
              <a:rPr lang="en-US" sz="3100" dirty="0" err="1"/>
              <a:t>dạ</a:t>
            </a:r>
            <a:r>
              <a:rPr lang="en-US" sz="3100" dirty="0"/>
              <a:t>, </a:t>
            </a:r>
            <a:r>
              <a:rPr lang="en-US" sz="3100" dirty="0" err="1"/>
              <a:t>thai</a:t>
            </a:r>
            <a:r>
              <a:rPr lang="en-US" sz="3100" dirty="0"/>
              <a:t> 40w </a:t>
            </a:r>
            <a:r>
              <a:rPr lang="en-US" sz="3100" dirty="0" err="1"/>
              <a:t>ổn</a:t>
            </a:r>
            <a:r>
              <a:rPr lang="en-US" sz="3100" dirty="0"/>
              <a:t>, </a:t>
            </a:r>
            <a:r>
              <a:rPr lang="en-US" sz="3100" dirty="0" err="1"/>
              <a:t>nguy</a:t>
            </a:r>
            <a:r>
              <a:rPr lang="en-US" sz="3100" dirty="0"/>
              <a:t> </a:t>
            </a:r>
            <a:r>
              <a:rPr lang="en-US" sz="3100" dirty="0" err="1"/>
              <a:t>cơ</a:t>
            </a:r>
            <a:r>
              <a:rPr lang="en-US" sz="3100" dirty="0"/>
              <a:t> </a:t>
            </a:r>
            <a:r>
              <a:rPr lang="en-US" sz="3100" dirty="0" err="1"/>
              <a:t>thấp</a:t>
            </a:r>
            <a:r>
              <a:rPr lang="en-US" sz="3100" dirty="0"/>
              <a:t>, </a:t>
            </a:r>
            <a:r>
              <a:rPr lang="en-US" sz="3100" dirty="0" err="1"/>
              <a:t>đã</a:t>
            </a:r>
            <a:r>
              <a:rPr lang="en-US" sz="3100" dirty="0"/>
              <a:t> </a:t>
            </a:r>
            <a:r>
              <a:rPr lang="en-US" sz="3100" dirty="0" err="1"/>
              <a:t>đc</a:t>
            </a:r>
            <a:r>
              <a:rPr lang="en-US" sz="3100" dirty="0"/>
              <a:t> </a:t>
            </a:r>
            <a:r>
              <a:rPr lang="en-US" sz="3100" dirty="0" err="1"/>
              <a:t>gây</a:t>
            </a:r>
            <a:r>
              <a:rPr lang="en-US" sz="3100" dirty="0"/>
              <a:t> </a:t>
            </a:r>
            <a:r>
              <a:rPr lang="en-US" sz="3100" dirty="0" err="1"/>
              <a:t>tê</a:t>
            </a:r>
            <a:r>
              <a:rPr lang="en-US" sz="3100" dirty="0"/>
              <a:t> </a:t>
            </a:r>
            <a:r>
              <a:rPr lang="en-US" sz="3100" dirty="0" err="1"/>
              <a:t>ngoài</a:t>
            </a:r>
            <a:r>
              <a:rPr lang="en-US" sz="3100" dirty="0"/>
              <a:t> </a:t>
            </a:r>
            <a:r>
              <a:rPr lang="en-US" sz="3100" dirty="0" err="1"/>
              <a:t>màng</a:t>
            </a:r>
            <a:r>
              <a:rPr lang="en-US" sz="3100" dirty="0"/>
              <a:t> </a:t>
            </a:r>
            <a:r>
              <a:rPr lang="en-US" sz="3100" dirty="0" err="1"/>
              <a:t>cứng</a:t>
            </a:r>
            <a:r>
              <a:rPr lang="en-US" sz="3100" dirty="0"/>
              <a:t> </a:t>
            </a:r>
            <a:r>
              <a:rPr lang="en-US" sz="3100" dirty="0" err="1"/>
              <a:t>giảm</a:t>
            </a:r>
            <a:r>
              <a:rPr lang="en-US" sz="3100" dirty="0"/>
              <a:t> </a:t>
            </a:r>
            <a:r>
              <a:rPr lang="en-US" sz="3100" dirty="0" err="1"/>
              <a:t>đau</a:t>
            </a:r>
            <a:br>
              <a:rPr lang="en-US" dirty="0"/>
            </a:br>
            <a:endParaRPr lang="en-US" dirty="0"/>
          </a:p>
        </p:txBody>
      </p:sp>
      <p:pic>
        <p:nvPicPr>
          <p:cNvPr id="5" name="Content Placeholder 4">
            <a:extLst>
              <a:ext uri="{FF2B5EF4-FFF2-40B4-BE49-F238E27FC236}">
                <a16:creationId xmlns:a16="http://schemas.microsoft.com/office/drawing/2014/main" id="{40604A4F-451B-4746-8D10-0C2E27EDB90E}"/>
              </a:ext>
            </a:extLst>
          </p:cNvPr>
          <p:cNvPicPr>
            <a:picLocks noGrp="1" noChangeAspect="1"/>
          </p:cNvPicPr>
          <p:nvPr>
            <p:ph idx="1"/>
          </p:nvPr>
        </p:nvPicPr>
        <p:blipFill>
          <a:blip r:embed="rId3"/>
          <a:stretch>
            <a:fillRect/>
          </a:stretch>
        </p:blipFill>
        <p:spPr>
          <a:xfrm>
            <a:off x="329216" y="1440050"/>
            <a:ext cx="8485568" cy="3977900"/>
          </a:xfrm>
        </p:spPr>
      </p:pic>
    </p:spTree>
    <p:extLst>
      <p:ext uri="{BB962C8B-B14F-4D97-AF65-F5344CB8AC3E}">
        <p14:creationId xmlns:p14="http://schemas.microsoft.com/office/powerpoint/2010/main" val="3282067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498B-C3ED-4685-8ADA-A68ED163B073}"/>
              </a:ext>
            </a:extLst>
          </p:cNvPr>
          <p:cNvSpPr>
            <a:spLocks noGrp="1"/>
          </p:cNvSpPr>
          <p:nvPr>
            <p:ph type="title"/>
          </p:nvPr>
        </p:nvSpPr>
        <p:spPr/>
        <p:txBody>
          <a:bodyPr/>
          <a:lstStyle/>
          <a:p>
            <a:r>
              <a:rPr lang="en-US" dirty="0"/>
              <a:t>17</a:t>
            </a:r>
          </a:p>
        </p:txBody>
      </p:sp>
      <p:sp>
        <p:nvSpPr>
          <p:cNvPr id="3" name="Content Placeholder 2">
            <a:extLst>
              <a:ext uri="{FF2B5EF4-FFF2-40B4-BE49-F238E27FC236}">
                <a16:creationId xmlns:a16="http://schemas.microsoft.com/office/drawing/2014/main" id="{F91188B5-BD32-42BB-AD99-C79FE3BBB12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647BC53-D77B-43A8-AB90-C5C1AD5EF103}"/>
              </a:ext>
            </a:extLst>
          </p:cNvPr>
          <p:cNvPicPr>
            <a:picLocks noChangeAspect="1"/>
          </p:cNvPicPr>
          <p:nvPr/>
        </p:nvPicPr>
        <p:blipFill>
          <a:blip r:embed="rId3"/>
          <a:stretch>
            <a:fillRect/>
          </a:stretch>
        </p:blipFill>
        <p:spPr>
          <a:xfrm>
            <a:off x="37467" y="418680"/>
            <a:ext cx="9069066" cy="6020640"/>
          </a:xfrm>
          <a:prstGeom prst="rect">
            <a:avLst/>
          </a:prstGeom>
        </p:spPr>
      </p:pic>
    </p:spTree>
    <p:extLst>
      <p:ext uri="{BB962C8B-B14F-4D97-AF65-F5344CB8AC3E}">
        <p14:creationId xmlns:p14="http://schemas.microsoft.com/office/powerpoint/2010/main" val="2729323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28CD-1BB6-4985-B8E6-AF604C1A007F}"/>
              </a:ext>
            </a:extLst>
          </p:cNvPr>
          <p:cNvSpPr>
            <a:spLocks noGrp="1"/>
          </p:cNvSpPr>
          <p:nvPr>
            <p:ph type="title"/>
          </p:nvPr>
        </p:nvSpPr>
        <p:spPr>
          <a:xfrm>
            <a:off x="628650" y="365126"/>
            <a:ext cx="7886700" cy="315911"/>
          </a:xfrm>
        </p:spPr>
        <p:txBody>
          <a:bodyPr>
            <a:normAutofit fontScale="90000"/>
          </a:bodyPr>
          <a:lstStyle/>
          <a:p>
            <a:r>
              <a:rPr lang="en-US" dirty="0" err="1"/>
              <a:t>Yhct</a:t>
            </a:r>
            <a:r>
              <a:rPr lang="en-US" dirty="0"/>
              <a:t> 15 hk1</a:t>
            </a:r>
          </a:p>
        </p:txBody>
      </p:sp>
      <p:sp>
        <p:nvSpPr>
          <p:cNvPr id="3" name="Content Placeholder 2">
            <a:extLst>
              <a:ext uri="{FF2B5EF4-FFF2-40B4-BE49-F238E27FC236}">
                <a16:creationId xmlns:a16="http://schemas.microsoft.com/office/drawing/2014/main" id="{89C4998D-0149-429F-9B8E-056D8191472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97D4BC-9099-4628-B679-3EBE4DA12F69}"/>
              </a:ext>
            </a:extLst>
          </p:cNvPr>
          <p:cNvPicPr>
            <a:picLocks noChangeAspect="1"/>
          </p:cNvPicPr>
          <p:nvPr/>
        </p:nvPicPr>
        <p:blipFill>
          <a:blip r:embed="rId3"/>
          <a:stretch>
            <a:fillRect/>
          </a:stretch>
        </p:blipFill>
        <p:spPr>
          <a:xfrm>
            <a:off x="505819" y="847291"/>
            <a:ext cx="8415503" cy="4680051"/>
          </a:xfrm>
          <a:prstGeom prst="rect">
            <a:avLst/>
          </a:prstGeom>
        </p:spPr>
      </p:pic>
    </p:spTree>
    <p:extLst>
      <p:ext uri="{BB962C8B-B14F-4D97-AF65-F5344CB8AC3E}">
        <p14:creationId xmlns:p14="http://schemas.microsoft.com/office/powerpoint/2010/main" val="2198009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EB297-34F8-4EE0-A627-82F7310BB2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9EA6D5-F901-4C10-96C5-E4AB85685D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A350A82-FC0C-4F94-A432-30FF99079FDB}"/>
              </a:ext>
            </a:extLst>
          </p:cNvPr>
          <p:cNvPicPr>
            <a:picLocks noChangeAspect="1"/>
          </p:cNvPicPr>
          <p:nvPr/>
        </p:nvPicPr>
        <p:blipFill>
          <a:blip r:embed="rId3"/>
          <a:stretch>
            <a:fillRect/>
          </a:stretch>
        </p:blipFill>
        <p:spPr>
          <a:xfrm>
            <a:off x="468633" y="1156885"/>
            <a:ext cx="8273103" cy="3087569"/>
          </a:xfrm>
          <a:prstGeom prst="rect">
            <a:avLst/>
          </a:prstGeom>
        </p:spPr>
      </p:pic>
    </p:spTree>
    <p:extLst>
      <p:ext uri="{BB962C8B-B14F-4D97-AF65-F5344CB8AC3E}">
        <p14:creationId xmlns:p14="http://schemas.microsoft.com/office/powerpoint/2010/main" val="1126030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FA3A-0043-4096-A38C-2E5850D59097}"/>
              </a:ext>
            </a:extLst>
          </p:cNvPr>
          <p:cNvSpPr>
            <a:spLocks noGrp="1"/>
          </p:cNvSpPr>
          <p:nvPr>
            <p:ph type="title"/>
          </p:nvPr>
        </p:nvSpPr>
        <p:spPr>
          <a:xfrm>
            <a:off x="628650" y="365126"/>
            <a:ext cx="7886700" cy="315911"/>
          </a:xfrm>
        </p:spPr>
        <p:txBody>
          <a:bodyPr>
            <a:normAutofit fontScale="90000"/>
          </a:bodyPr>
          <a:lstStyle/>
          <a:p>
            <a:r>
              <a:rPr lang="en-US" dirty="0"/>
              <a:t>Lt y13 </a:t>
            </a:r>
            <a:r>
              <a:rPr lang="en-US" dirty="0" err="1"/>
              <a:t>hk</a:t>
            </a:r>
            <a:r>
              <a:rPr lang="en-US" dirty="0"/>
              <a:t> 1</a:t>
            </a:r>
          </a:p>
        </p:txBody>
      </p:sp>
      <p:sp>
        <p:nvSpPr>
          <p:cNvPr id="3" name="Content Placeholder 2">
            <a:extLst>
              <a:ext uri="{FF2B5EF4-FFF2-40B4-BE49-F238E27FC236}">
                <a16:creationId xmlns:a16="http://schemas.microsoft.com/office/drawing/2014/main" id="{593FD1B0-6FED-416E-A059-4921120C6FF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4DE2EE2-031A-413C-B13D-664E2E6DFF3F}"/>
              </a:ext>
            </a:extLst>
          </p:cNvPr>
          <p:cNvPicPr>
            <a:picLocks noChangeAspect="1"/>
          </p:cNvPicPr>
          <p:nvPr/>
        </p:nvPicPr>
        <p:blipFill>
          <a:blip r:embed="rId3"/>
          <a:stretch>
            <a:fillRect/>
          </a:stretch>
        </p:blipFill>
        <p:spPr>
          <a:xfrm>
            <a:off x="0" y="1707576"/>
            <a:ext cx="9144000" cy="3442848"/>
          </a:xfrm>
          <a:prstGeom prst="rect">
            <a:avLst/>
          </a:prstGeom>
        </p:spPr>
      </p:pic>
    </p:spTree>
    <p:extLst>
      <p:ext uri="{BB962C8B-B14F-4D97-AF65-F5344CB8AC3E}">
        <p14:creationId xmlns:p14="http://schemas.microsoft.com/office/powerpoint/2010/main" val="55107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TN NGOẠI Y14 LẦN 2</a:t>
            </a:r>
          </a:p>
          <a:p>
            <a:pPr algn="l"/>
            <a:r>
              <a:rPr lang="en-US"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5881887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2D6F-4172-4DF8-874E-F731375832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60EA95-98C3-4658-9DC7-900DAAC31B5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87E769-4DCF-4276-AB06-7CCC7EFF22E1}"/>
              </a:ext>
            </a:extLst>
          </p:cNvPr>
          <p:cNvPicPr>
            <a:picLocks noChangeAspect="1"/>
          </p:cNvPicPr>
          <p:nvPr/>
        </p:nvPicPr>
        <p:blipFill>
          <a:blip r:embed="rId3"/>
          <a:stretch>
            <a:fillRect/>
          </a:stretch>
        </p:blipFill>
        <p:spPr>
          <a:xfrm>
            <a:off x="606253" y="0"/>
            <a:ext cx="7931493" cy="6858000"/>
          </a:xfrm>
          <a:prstGeom prst="rect">
            <a:avLst/>
          </a:prstGeom>
        </p:spPr>
      </p:pic>
    </p:spTree>
    <p:extLst>
      <p:ext uri="{BB962C8B-B14F-4D97-AF65-F5344CB8AC3E}">
        <p14:creationId xmlns:p14="http://schemas.microsoft.com/office/powerpoint/2010/main" val="12852087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9EB90-E4D6-404A-8811-7E28E61C97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B07F57-CE1A-42EB-BC5D-83DF5A8CCCE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494BE3-2ABB-41B3-BC0C-FAD6CBD8468B}"/>
              </a:ext>
            </a:extLst>
          </p:cNvPr>
          <p:cNvPicPr>
            <a:picLocks noChangeAspect="1"/>
          </p:cNvPicPr>
          <p:nvPr/>
        </p:nvPicPr>
        <p:blipFill>
          <a:blip r:embed="rId3"/>
          <a:stretch>
            <a:fillRect/>
          </a:stretch>
        </p:blipFill>
        <p:spPr>
          <a:xfrm>
            <a:off x="0" y="1468324"/>
            <a:ext cx="9144000" cy="3921352"/>
          </a:xfrm>
          <a:prstGeom prst="rect">
            <a:avLst/>
          </a:prstGeom>
        </p:spPr>
      </p:pic>
    </p:spTree>
    <p:extLst>
      <p:ext uri="{BB962C8B-B14F-4D97-AF65-F5344CB8AC3E}">
        <p14:creationId xmlns:p14="http://schemas.microsoft.com/office/powerpoint/2010/main" val="6719159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2B56-499C-431A-B0D7-2C2F4405E1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4F5E2B-8218-4834-88BD-787A01447E6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271F77C-52E6-4F71-87EA-F6B7B2C95E76}"/>
              </a:ext>
            </a:extLst>
          </p:cNvPr>
          <p:cNvPicPr>
            <a:picLocks noChangeAspect="1"/>
          </p:cNvPicPr>
          <p:nvPr/>
        </p:nvPicPr>
        <p:blipFill>
          <a:blip r:embed="rId3"/>
          <a:stretch>
            <a:fillRect/>
          </a:stretch>
        </p:blipFill>
        <p:spPr>
          <a:xfrm>
            <a:off x="703095" y="0"/>
            <a:ext cx="7737810" cy="6858000"/>
          </a:xfrm>
          <a:prstGeom prst="rect">
            <a:avLst/>
          </a:prstGeom>
        </p:spPr>
      </p:pic>
    </p:spTree>
    <p:extLst>
      <p:ext uri="{BB962C8B-B14F-4D97-AF65-F5344CB8AC3E}">
        <p14:creationId xmlns:p14="http://schemas.microsoft.com/office/powerpoint/2010/main" val="1915278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E431-091F-4AD6-9D99-76CD6CC124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80D2B4-55C6-4FD5-921B-A20A5712AF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CE0D0DD-9146-4CCF-82E1-6949EE0DB63B}"/>
              </a:ext>
            </a:extLst>
          </p:cNvPr>
          <p:cNvPicPr>
            <a:picLocks noChangeAspect="1"/>
          </p:cNvPicPr>
          <p:nvPr/>
        </p:nvPicPr>
        <p:blipFill>
          <a:blip r:embed="rId3"/>
          <a:stretch>
            <a:fillRect/>
          </a:stretch>
        </p:blipFill>
        <p:spPr>
          <a:xfrm>
            <a:off x="756705" y="866417"/>
            <a:ext cx="7630590" cy="2562583"/>
          </a:xfrm>
          <a:prstGeom prst="rect">
            <a:avLst/>
          </a:prstGeom>
        </p:spPr>
      </p:pic>
    </p:spTree>
    <p:extLst>
      <p:ext uri="{BB962C8B-B14F-4D97-AF65-F5344CB8AC3E}">
        <p14:creationId xmlns:p14="http://schemas.microsoft.com/office/powerpoint/2010/main" val="22489196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DAF8-952D-40D3-A74C-D0468643B5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7C5940-9123-4885-8161-5549380DD8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89F000-56A3-46D7-A50A-588B9FD06FE2}"/>
              </a:ext>
            </a:extLst>
          </p:cNvPr>
          <p:cNvPicPr>
            <a:picLocks noChangeAspect="1"/>
          </p:cNvPicPr>
          <p:nvPr/>
        </p:nvPicPr>
        <p:blipFill>
          <a:blip r:embed="rId3"/>
          <a:stretch>
            <a:fillRect/>
          </a:stretch>
        </p:blipFill>
        <p:spPr>
          <a:xfrm>
            <a:off x="470915" y="250761"/>
            <a:ext cx="8202170" cy="5001323"/>
          </a:xfrm>
          <a:prstGeom prst="rect">
            <a:avLst/>
          </a:prstGeom>
        </p:spPr>
      </p:pic>
    </p:spTree>
    <p:extLst>
      <p:ext uri="{BB962C8B-B14F-4D97-AF65-F5344CB8AC3E}">
        <p14:creationId xmlns:p14="http://schemas.microsoft.com/office/powerpoint/2010/main" val="24805136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1F18-B81E-484A-8B37-03C02A3750B7}"/>
              </a:ext>
            </a:extLst>
          </p:cNvPr>
          <p:cNvSpPr>
            <a:spLocks noGrp="1"/>
          </p:cNvSpPr>
          <p:nvPr>
            <p:ph type="title"/>
          </p:nvPr>
        </p:nvSpPr>
        <p:spPr/>
        <p:txBody>
          <a:bodyPr/>
          <a:lstStyle/>
          <a:p>
            <a:r>
              <a:rPr lang="en-US" dirty="0">
                <a:highlight>
                  <a:srgbClr val="FFFF00"/>
                </a:highlight>
              </a:rPr>
              <a:t>ĐỀ LINH TINH</a:t>
            </a:r>
          </a:p>
        </p:txBody>
      </p:sp>
      <p:sp>
        <p:nvSpPr>
          <p:cNvPr id="3" name="Content Placeholder 2">
            <a:extLst>
              <a:ext uri="{FF2B5EF4-FFF2-40B4-BE49-F238E27FC236}">
                <a16:creationId xmlns:a16="http://schemas.microsoft.com/office/drawing/2014/main" id="{10C97419-7E1B-470D-AE73-DA8A392B0C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412918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8B170-1377-465D-8BC5-DACD5BBEE5FF}"/>
              </a:ext>
            </a:extLst>
          </p:cNvPr>
          <p:cNvSpPr>
            <a:spLocks noGrp="1"/>
          </p:cNvSpPr>
          <p:nvPr>
            <p:ph type="title"/>
          </p:nvPr>
        </p:nvSpPr>
        <p:spPr/>
        <p:txBody>
          <a:bodyPr/>
          <a:lstStyle/>
          <a:p>
            <a:r>
              <a:rPr lang="en-US" dirty="0"/>
              <a:t>ĐÁNH ĐI, CÓ ĐÁP ÁN</a:t>
            </a:r>
            <a:br>
              <a:rPr lang="en-US" dirty="0"/>
            </a:br>
            <a:endParaRPr lang="en-US" dirty="0"/>
          </a:p>
        </p:txBody>
      </p:sp>
      <p:sp>
        <p:nvSpPr>
          <p:cNvPr id="3" name="Content Placeholder 2">
            <a:extLst>
              <a:ext uri="{FF2B5EF4-FFF2-40B4-BE49-F238E27FC236}">
                <a16:creationId xmlns:a16="http://schemas.microsoft.com/office/drawing/2014/main" id="{9FB73A82-A432-4839-ADB7-4B01FEB0242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4DEF02A-7E0A-40F5-8BBE-FFB133E60F89}"/>
              </a:ext>
            </a:extLst>
          </p:cNvPr>
          <p:cNvPicPr>
            <a:picLocks noChangeAspect="1"/>
          </p:cNvPicPr>
          <p:nvPr/>
        </p:nvPicPr>
        <p:blipFill>
          <a:blip r:embed="rId2"/>
          <a:stretch>
            <a:fillRect/>
          </a:stretch>
        </p:blipFill>
        <p:spPr>
          <a:xfrm>
            <a:off x="372652" y="1027907"/>
            <a:ext cx="8278380" cy="2724530"/>
          </a:xfrm>
          <a:prstGeom prst="rect">
            <a:avLst/>
          </a:prstGeom>
        </p:spPr>
      </p:pic>
    </p:spTree>
    <p:extLst>
      <p:ext uri="{BB962C8B-B14F-4D97-AF65-F5344CB8AC3E}">
        <p14:creationId xmlns:p14="http://schemas.microsoft.com/office/powerpoint/2010/main" val="40698497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8821-B47F-486F-A033-69D04068BED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B53CBE8-0E58-4CF3-BEE5-829B2555178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7B912B-3767-4B72-99EA-12EDB686A9F8}"/>
              </a:ext>
            </a:extLst>
          </p:cNvPr>
          <p:cNvPicPr>
            <a:picLocks noChangeAspect="1"/>
          </p:cNvPicPr>
          <p:nvPr/>
        </p:nvPicPr>
        <p:blipFill>
          <a:blip r:embed="rId2"/>
          <a:stretch>
            <a:fillRect/>
          </a:stretch>
        </p:blipFill>
        <p:spPr>
          <a:xfrm>
            <a:off x="425110" y="0"/>
            <a:ext cx="7259063" cy="847843"/>
          </a:xfrm>
          <a:prstGeom prst="rect">
            <a:avLst/>
          </a:prstGeom>
        </p:spPr>
      </p:pic>
      <p:pic>
        <p:nvPicPr>
          <p:cNvPr id="7" name="Picture 6">
            <a:extLst>
              <a:ext uri="{FF2B5EF4-FFF2-40B4-BE49-F238E27FC236}">
                <a16:creationId xmlns:a16="http://schemas.microsoft.com/office/drawing/2014/main" id="{7B291985-C07B-4991-BA6F-803587993E69}"/>
              </a:ext>
            </a:extLst>
          </p:cNvPr>
          <p:cNvPicPr>
            <a:picLocks noChangeAspect="1"/>
          </p:cNvPicPr>
          <p:nvPr/>
        </p:nvPicPr>
        <p:blipFill>
          <a:blip r:embed="rId3"/>
          <a:stretch>
            <a:fillRect/>
          </a:stretch>
        </p:blipFill>
        <p:spPr>
          <a:xfrm>
            <a:off x="559468" y="757989"/>
            <a:ext cx="3196019" cy="3292651"/>
          </a:xfrm>
          <a:prstGeom prst="rect">
            <a:avLst/>
          </a:prstGeom>
        </p:spPr>
      </p:pic>
      <p:pic>
        <p:nvPicPr>
          <p:cNvPr id="9" name="Picture 8">
            <a:extLst>
              <a:ext uri="{FF2B5EF4-FFF2-40B4-BE49-F238E27FC236}">
                <a16:creationId xmlns:a16="http://schemas.microsoft.com/office/drawing/2014/main" id="{B464ED59-4385-44E8-B129-6A172FEDBEAF}"/>
              </a:ext>
            </a:extLst>
          </p:cNvPr>
          <p:cNvPicPr>
            <a:picLocks noChangeAspect="1"/>
          </p:cNvPicPr>
          <p:nvPr/>
        </p:nvPicPr>
        <p:blipFill>
          <a:blip r:embed="rId4"/>
          <a:stretch>
            <a:fillRect/>
          </a:stretch>
        </p:blipFill>
        <p:spPr>
          <a:xfrm>
            <a:off x="559468" y="4285668"/>
            <a:ext cx="7278116" cy="1162212"/>
          </a:xfrm>
          <a:prstGeom prst="rect">
            <a:avLst/>
          </a:prstGeom>
        </p:spPr>
      </p:pic>
    </p:spTree>
    <p:extLst>
      <p:ext uri="{BB962C8B-B14F-4D97-AF65-F5344CB8AC3E}">
        <p14:creationId xmlns:p14="http://schemas.microsoft.com/office/powerpoint/2010/main" val="19648560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112A9-CB2F-42C6-AD03-BC98E805852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9453882-4A74-4BDB-A058-590959B33AD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800369-65D7-40D2-8108-1DAAA9A53C1E}"/>
              </a:ext>
            </a:extLst>
          </p:cNvPr>
          <p:cNvPicPr>
            <a:picLocks noChangeAspect="1"/>
          </p:cNvPicPr>
          <p:nvPr/>
        </p:nvPicPr>
        <p:blipFill>
          <a:blip r:embed="rId2"/>
          <a:stretch>
            <a:fillRect/>
          </a:stretch>
        </p:blipFill>
        <p:spPr>
          <a:xfrm>
            <a:off x="527921" y="55825"/>
            <a:ext cx="6668431" cy="1019317"/>
          </a:xfrm>
          <a:prstGeom prst="rect">
            <a:avLst/>
          </a:prstGeom>
        </p:spPr>
      </p:pic>
      <p:pic>
        <p:nvPicPr>
          <p:cNvPr id="7" name="Picture 6">
            <a:extLst>
              <a:ext uri="{FF2B5EF4-FFF2-40B4-BE49-F238E27FC236}">
                <a16:creationId xmlns:a16="http://schemas.microsoft.com/office/drawing/2014/main" id="{220DF66B-0E4E-408F-8B1A-4CDC0DE2CE22}"/>
              </a:ext>
            </a:extLst>
          </p:cNvPr>
          <p:cNvPicPr>
            <a:picLocks noChangeAspect="1"/>
          </p:cNvPicPr>
          <p:nvPr/>
        </p:nvPicPr>
        <p:blipFill>
          <a:blip r:embed="rId3"/>
          <a:stretch>
            <a:fillRect/>
          </a:stretch>
        </p:blipFill>
        <p:spPr>
          <a:xfrm>
            <a:off x="432810" y="1075142"/>
            <a:ext cx="8278380" cy="5582429"/>
          </a:xfrm>
          <a:prstGeom prst="rect">
            <a:avLst/>
          </a:prstGeom>
        </p:spPr>
      </p:pic>
    </p:spTree>
    <p:extLst>
      <p:ext uri="{BB962C8B-B14F-4D97-AF65-F5344CB8AC3E}">
        <p14:creationId xmlns:p14="http://schemas.microsoft.com/office/powerpoint/2010/main" val="23814017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8B8ED-2668-49D2-AC83-E65C8B023000}"/>
              </a:ext>
            </a:extLst>
          </p:cNvPr>
          <p:cNvSpPr>
            <a:spLocks noGrp="1"/>
          </p:cNvSpPr>
          <p:nvPr>
            <p:ph type="title"/>
          </p:nvPr>
        </p:nvSpPr>
        <p:spPr>
          <a:xfrm>
            <a:off x="628650" y="365127"/>
            <a:ext cx="7886700" cy="175648"/>
          </a:xfrm>
        </p:spPr>
        <p:txBody>
          <a:bodyPr>
            <a:normAutofit fontScale="90000"/>
          </a:bodyPr>
          <a:lstStyle/>
          <a:p>
            <a:r>
              <a:rPr lang="en-US" dirty="0"/>
              <a:t>MINI TEST 1</a:t>
            </a:r>
            <a:br>
              <a:rPr lang="en-US" dirty="0"/>
            </a:br>
            <a:endParaRPr lang="en-US" dirty="0"/>
          </a:p>
        </p:txBody>
      </p:sp>
      <p:sp>
        <p:nvSpPr>
          <p:cNvPr id="3" name="Content Placeholder 2">
            <a:extLst>
              <a:ext uri="{FF2B5EF4-FFF2-40B4-BE49-F238E27FC236}">
                <a16:creationId xmlns:a16="http://schemas.microsoft.com/office/drawing/2014/main" id="{41F4C20B-A990-4CFF-B698-B3D411A6879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2791CF-6E34-4B23-9A31-A45FF2C6D456}"/>
              </a:ext>
            </a:extLst>
          </p:cNvPr>
          <p:cNvPicPr>
            <a:picLocks noChangeAspect="1"/>
          </p:cNvPicPr>
          <p:nvPr/>
        </p:nvPicPr>
        <p:blipFill>
          <a:blip r:embed="rId3"/>
          <a:stretch>
            <a:fillRect/>
          </a:stretch>
        </p:blipFill>
        <p:spPr>
          <a:xfrm>
            <a:off x="844319" y="365127"/>
            <a:ext cx="6963747" cy="6277851"/>
          </a:xfrm>
          <a:prstGeom prst="rect">
            <a:avLst/>
          </a:prstGeom>
        </p:spPr>
      </p:pic>
    </p:spTree>
    <p:extLst>
      <p:ext uri="{BB962C8B-B14F-4D97-AF65-F5344CB8AC3E}">
        <p14:creationId xmlns:p14="http://schemas.microsoft.com/office/powerpoint/2010/main" val="35679242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2076</TotalTime>
  <Words>2679</Words>
  <Application>Microsoft Office PowerPoint</Application>
  <PresentationFormat>On-screen Show (4:3)</PresentationFormat>
  <Paragraphs>265</Paragraphs>
  <Slides>110</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110</vt:i4>
      </vt:variant>
    </vt:vector>
  </HeadingPairs>
  <TitlesOfParts>
    <vt:vector size="116" baseType="lpstr">
      <vt:lpstr>Arial</vt:lpstr>
      <vt:lpstr>Calibri</vt:lpstr>
      <vt:lpstr>Calibri Light</vt:lpstr>
      <vt:lpstr>Segoe UI</vt:lpstr>
      <vt:lpstr>Times New Roman</vt:lpstr>
      <vt:lpstr>Office Theme</vt:lpstr>
      <vt:lpstr>CHUYỂN DẠ</vt:lpstr>
      <vt:lpstr>Y15 LẦN 1 TN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NỮ, 35 TUỔI, 0000</vt:lpstr>
      <vt:lpstr>Chuyển dạ kéo dài</vt:lpstr>
      <vt:lpstr>Y 13 LẦN 1</vt:lpstr>
      <vt:lpstr>Y13 LẦN 2</vt:lpstr>
      <vt:lpstr>PowerPoint Presentation</vt:lpstr>
      <vt:lpstr>Y13 LIÊN THÔNG LẦN 1</vt:lpstr>
      <vt:lpstr>Y13 LIÊN THÔNG LẦN 2</vt:lpstr>
      <vt:lpstr>Y12 LẦN 1</vt:lpstr>
      <vt:lpstr>PowerPoint Presentation</vt:lpstr>
      <vt:lpstr>Y12 LẦN 2</vt:lpstr>
      <vt:lpstr>PowerPoint Presentation</vt:lpstr>
      <vt:lpstr>YLT 12 LẦN 2</vt:lpstr>
      <vt:lpstr>PowerPoint Presentation</vt:lpstr>
      <vt:lpstr>ĐỀ LÝ THUYẾT HỌC KÌ VÀ PRETEST CHUẨN BỊ BÀI</vt:lpstr>
      <vt:lpstr>Lt y17 đợt 1</vt:lpstr>
      <vt:lpstr>PowerPoint Presentation</vt:lpstr>
      <vt:lpstr>PowerPoint Presentation</vt:lpstr>
      <vt:lpstr>PowerPoint Presentation</vt:lpstr>
      <vt:lpstr>PowerPoint Presentation</vt:lpstr>
      <vt:lpstr>PowerPoint Presentation</vt:lpstr>
      <vt:lpstr>RAT ĐỢT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Rat y17 đợt 2</vt:lpstr>
      <vt:lpstr>PowerPoint Presentation</vt:lpstr>
      <vt:lpstr>PowerPoint Presentation</vt:lpstr>
      <vt:lpstr>PowerPoint Presentation</vt:lpstr>
      <vt:lpstr>PowerPoint Presentation</vt:lpstr>
      <vt:lpstr>PowerPoint Presentation</vt:lpstr>
      <vt:lpstr>Rat đợt 4 (đáp án chưa chắc đúng)</vt:lpstr>
      <vt:lpstr>PowerPoint Presentation</vt:lpstr>
      <vt:lpstr>PowerPoint Presentation</vt:lpstr>
      <vt:lpstr>PowerPoint Presentation</vt:lpstr>
      <vt:lpstr>PowerPoint Presentation</vt:lpstr>
      <vt:lpstr>PowerPoint Presentation</vt:lpstr>
      <vt:lpstr>PowerPoint Presentation</vt:lpstr>
      <vt:lpstr>Đợt 3 y17  </vt:lpstr>
      <vt:lpstr>PowerPoint Presentation</vt:lpstr>
      <vt:lpstr>PowerPoint Presentation</vt:lpstr>
      <vt:lpstr>PowerPoint Presentation</vt:lpstr>
      <vt:lpstr>PowerPoint Presentation</vt:lpstr>
      <vt:lpstr>PowerPoint Presentation</vt:lpstr>
      <vt:lpstr>PowerPoint Presentation</vt:lpstr>
      <vt:lpstr>CHÈN THÊM MỘT ÍT ĐỀ FULL 20/20</vt:lpstr>
      <vt:lpstr>CÂU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Lt y16 đợt 4</vt:lpstr>
      <vt:lpstr>PowerPoint Presentation</vt:lpstr>
      <vt:lpstr>PowerPoint Presentation</vt:lpstr>
      <vt:lpstr>PowerPoint Presentation</vt:lpstr>
      <vt:lpstr>PowerPoint Presentation</vt:lpstr>
      <vt:lpstr>PowerPoint Presentation</vt:lpstr>
      <vt:lpstr>PowerPoint Presentation</vt:lpstr>
      <vt:lpstr>Hk1 y15</vt:lpstr>
      <vt:lpstr>PowerPoint Presentation</vt:lpstr>
      <vt:lpstr>PowerPoint Presentation</vt:lpstr>
      <vt:lpstr>PowerPoint Presentation</vt:lpstr>
      <vt:lpstr>Hk 2 y 15 đề lý thuyết nha</vt:lpstr>
      <vt:lpstr>Hk2 y15</vt:lpstr>
      <vt:lpstr>PowerPoint Presentation</vt:lpstr>
      <vt:lpstr>PowerPoint Presentation</vt:lpstr>
      <vt:lpstr>Giữa kì kh2 y15</vt:lpstr>
      <vt:lpstr>Nữ, 30 tuổi, 0000, đang chuyển dạ, thai 40w ổn, nguy cơ thấp, đã đc gây tê ngoài màng cứng giảm đau </vt:lpstr>
      <vt:lpstr>17</vt:lpstr>
      <vt:lpstr>Yhct 15 hk1</vt:lpstr>
      <vt:lpstr>PowerPoint Presentation</vt:lpstr>
      <vt:lpstr>Lt y13 hk 1</vt:lpstr>
      <vt:lpstr>PowerPoint Presentation</vt:lpstr>
      <vt:lpstr>PowerPoint Presentation</vt:lpstr>
      <vt:lpstr>PowerPoint Presentation</vt:lpstr>
      <vt:lpstr>PowerPoint Presentation</vt:lpstr>
      <vt:lpstr>PowerPoint Presentation</vt:lpstr>
      <vt:lpstr>ĐỀ LINH TINH</vt:lpstr>
      <vt:lpstr>ĐÁNH ĐI, CÓ ĐÁP ÁN </vt:lpstr>
      <vt:lpstr>PowerPoint Presentation</vt:lpstr>
      <vt:lpstr>PowerPoint Presentation</vt:lpstr>
      <vt:lpstr>MINI TEST 1 </vt:lpstr>
      <vt:lpstr>PowerPoint Presentation</vt:lpstr>
      <vt:lpstr>MINI TEST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ĐỀ THI SẢN CUỐI KÌ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Bui Trong Tin</dc:creator>
  <cp:lastModifiedBy>Tin Nguyen</cp:lastModifiedBy>
  <cp:revision>62</cp:revision>
  <dcterms:created xsi:type="dcterms:W3CDTF">2021-05-26T10:18:37Z</dcterms:created>
  <dcterms:modified xsi:type="dcterms:W3CDTF">2021-11-23T13:23:52Z</dcterms:modified>
</cp:coreProperties>
</file>